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5CC791-D0C3-4AD9-8752-8FCB47A488F4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56E09-98FD-4B78-8E16-238D3E6D4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Verdana" pitchFamily="34" charset="0"/>
              </a:rPr>
              <a:t>Voice </a:t>
            </a:r>
            <a:r>
              <a:rPr lang="en-US" sz="5400" dirty="0" smtClean="0">
                <a:latin typeface="Verdana" pitchFamily="34" charset="0"/>
              </a:rPr>
              <a:t>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English 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242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615" y="160337"/>
            <a:ext cx="7467600" cy="868362"/>
          </a:xfrm>
        </p:spPr>
        <p:txBody>
          <a:bodyPr/>
          <a:lstStyle/>
          <a:p>
            <a:r>
              <a:rPr lang="en-US" b="1" dirty="0" smtClean="0">
                <a:latin typeface="Verdana" pitchFamily="34" charset="0"/>
              </a:rPr>
              <a:t>How is your voice produced?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5135" y="1219200"/>
            <a:ext cx="7696200" cy="512451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If we do not </a:t>
            </a:r>
            <a:r>
              <a:rPr lang="en-US" sz="2800" b="1" u="sng" dirty="0" smtClean="0">
                <a:latin typeface="Verdana" pitchFamily="34" charset="0"/>
              </a:rPr>
              <a:t>breathe</a:t>
            </a:r>
            <a:r>
              <a:rPr lang="en-US" sz="2800" dirty="0" smtClean="0">
                <a:latin typeface="Verdana" pitchFamily="34" charset="0"/>
              </a:rPr>
              <a:t>, we cannot </a:t>
            </a:r>
            <a:r>
              <a:rPr lang="en-US" sz="2800" b="1" u="sng" dirty="0" smtClean="0">
                <a:latin typeface="Verdana" pitchFamily="34" charset="0"/>
              </a:rPr>
              <a:t>talk</a:t>
            </a:r>
            <a:r>
              <a:rPr lang="en-US" sz="2800" dirty="0" smtClean="0">
                <a:latin typeface="Verdana" pitchFamily="34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</a:rPr>
              <a:t>Humans speak on a stream of </a:t>
            </a:r>
            <a:r>
              <a:rPr lang="en-US" sz="2800" b="1" u="sng" dirty="0" smtClean="0">
                <a:latin typeface="Verdana" pitchFamily="34" charset="0"/>
              </a:rPr>
              <a:t>exhaled</a:t>
            </a:r>
            <a:r>
              <a:rPr lang="en-US" sz="2800" dirty="0" smtClean="0">
                <a:latin typeface="Verdana" pitchFamily="34" charset="0"/>
              </a:rPr>
              <a:t> air.</a:t>
            </a:r>
          </a:p>
          <a:p>
            <a:pPr marL="0" indent="0" algn="ctr">
              <a:buNone/>
            </a:pPr>
            <a:endParaRPr lang="en-US" sz="2800" dirty="0" smtClean="0">
              <a:latin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</a:rPr>
              <a:t>A </a:t>
            </a:r>
            <a:r>
              <a:rPr lang="en-US" sz="2800" b="1" u="sng" dirty="0" smtClean="0">
                <a:latin typeface="Verdana" pitchFamily="34" charset="0"/>
              </a:rPr>
              <a:t>tense</a:t>
            </a:r>
            <a:r>
              <a:rPr lang="en-US" sz="2800" dirty="0" smtClean="0">
                <a:latin typeface="Verdana" pitchFamily="34" charset="0"/>
              </a:rPr>
              <a:t> body will not fuel the speech mechanism as well as a </a:t>
            </a:r>
            <a:r>
              <a:rPr lang="en-US" sz="2800" b="1" u="sng" dirty="0" smtClean="0">
                <a:latin typeface="Verdana" pitchFamily="34" charset="0"/>
              </a:rPr>
              <a:t>relaxed</a:t>
            </a:r>
            <a:r>
              <a:rPr lang="en-US" sz="2800" dirty="0" smtClean="0">
                <a:latin typeface="Verdana" pitchFamily="34" charset="0"/>
              </a:rPr>
              <a:t> one</a:t>
            </a:r>
            <a:r>
              <a:rPr lang="en-US" sz="2600" dirty="0" smtClean="0">
                <a:latin typeface="Verdana" pitchFamily="34" charset="0"/>
              </a:rPr>
              <a:t>.</a:t>
            </a:r>
          </a:p>
          <a:p>
            <a:endParaRPr lang="en-US" sz="2800" dirty="0">
              <a:latin typeface="Verdana" pitchFamily="34" charset="0"/>
            </a:endParaRPr>
          </a:p>
        </p:txBody>
      </p:sp>
      <p:sp>
        <p:nvSpPr>
          <p:cNvPr id="5" name="AutoShape 2" descr="data:image/jpeg;base64,/9j/4AAQSkZJRgABAQAAAQABAAD/2wCEAAkGBhMSERUUEhQVFRQWFBcWFRcWFRQUFRUWFBgXFBgUFRQXHCYeFyAjGRUXHy8gJCcpLCwsFR4xNTAqNSYrLCkBCQoKDgwOFw8PGiklHBwpKSwvKSwsKSkpLCksKSkpLCkpKSwpKSkpLCwsKSksKSwsLCkpKSwsLCkpKSksKSwpKf/AABEIALcBFAMBIgACEQEDEQH/xAAcAAEAAQUBAQAAAAAAAAAAAAAAAwECBAUGBwj/xAA/EAACAQIDBgIHBwIEBwEAAAAAAQIDEQQFIQYSMUFRYXGBBxMiMkKRoVJyscHR4fBi8RYzU4IUFSNDc5KiCP/EABkBAQEBAQEBAAAAAAAAAAAAAAABAgMEBf/EACIRAQEAAgICAwADAQAAAAAAAAABAhEDMRIhBEFRMmFxBf/aAAwDAQACEQMRAD8A9xAAAAAAAAAAAAAAAAAAAAAAAAAAAAAAAAAAAAAAAAAAAAAAAAAAAAAAAABHVrKPE5XOtuKdOU4qXurl8TvrrySV/kS5SLJa664ueb4L0hOpK7t2V0kjoMLthTbtfXnrH5vUzM41cLHUA0uG2ooy+OPlJP8ABm2oYiM1eMlJdU0/wNS7Z0kABUAAAAAAAAAAAAAAAAAAAAAAAAAAAAAAAAAAAIsTXUIuTtor6u3DuarONpqVFqCe9UbturVp9+h5vt7tw1F01JOUtGk72+81ovAxc51G5he6j219Jbm3TpyULXTad/7/AEPO621FpNtKab14/wA6/M57G1XKTfBX63IIq35kka3+Os/xprf1dJrRNbluH8/EzsNtQ5SvGEE4u0HvNWXbU4mNbw+RPGs1wGh6flm0UqrUXUipLjFKN7eJ0+T7SKnNKTmpLRvdSj2uk2o/geK4bFyStf8AHXx1Oky7aOpHdWlnoruUWv8Afy8GND33LNpIVVxu/k14pm3hVT4M8byzHVJWtNRa156PldLX5XTOvynPqiV5ODlFpTipXUr6Xhfg+zNSsWO4Bz20G1scNh/Wxi53ko25Rb5yfI0Oz/pThVqKFaKgnoppuy+8ny7jym9OuHx+TPG54z1HfgpGV9UVNOAAAAAAAAAAAAAAAAAAAAAAAAAAABpNrs0lRw73JRhOWilJ2UVzl3fS3Nm7PMvSxtC6LUYW3rWTeu6nq2lwu9Nexjkup6bwm643M87dCnKe9KTndJtuKtfV9W234+B5rmOPc3vPhytolz0XYys4zKdZ71STfRcvkaKvUu7GcMdN55bVhJt6k17kEZEm+bZiZQ5kkVbmRqdvzLlP+MisyNRftxT8jPwmYtaWSv1vquhqI/QyIVVwv+l/7gdDgc7cXbetpwesX+nirWOhyrP/AGWrrpuys9L3VnbWzWj7I4K/1+hPh8Y4u/0/NfzvyIPU8NtLuTcai9motL2cH5O6t25a8TSZ5kiv63DaResoX9x/09jS4PMIyUVK7XFrja9/dXizoMqqOM2nrFqz1vxtr+ZnKbj0/F+ReHPc6vcdZ6MdspX/AOFrvtTk+T+xfo+R6cfPOMhKhiNNOcX1V9Gj3bIca6uHpzl7zit7lqtGy8eW/Tv/ANDgxxs5cOsmwAB1fKAAAAAAAAAAAAAAAAAAAAAAAAD589K+Yb2Knrezt+lux77jMQqdOc3wjFyfkrnzDtvi/WVbp+9dtvnxOWfcjtx9WuQxeJ3teCvb9zBkT1X9CGRuMUgjIZBBakqkKRInYq4cyN3JqdyNLr2CfT+ddC2UC+npxAyKdTTX+5kUVzd3fkuVjHpRuZdELIzKOIslpZrh1fPU6bJsdJ+za6uraavpZeZo8JbnY6vIsfHDtVNxOXw34L+rx6GLXTHD8d1TwdPD0o1K0IyqxV47yUvV35K/Pua3CbSVqta0ZyST11dkjTY7PZV3ZXcpOyitbszqNGOGpO7vVlrJrl2Xgc9u2r99u0qbc06doyTk+GnHx6HQ4fM6c4xkpJKSuk9H8jxPDVJVKu6tebfRG3xeauK3YvgrHSZ1yvDL09eUr8Cp5vsZtc4S9VUd4N6P7L/Q9Gp1E1odMcvJ588LhdLgAaYAAAAAAAAAAAAAAAAAABgZ7gPXYepS19uNtPwPmTbTLZ0sROEvgluryPqo8a9ImxtWtXnWUfYlJ2txujln6srrx+5Y8NqwuYzRus3y9wk9OztyNZVp8+Pc3KliEvpv+cyxqwTKidyL4rmQJkjf85EaT74RSL0KkEikZVCepjUVfk/yNhSp35EtaxjOwLc5JLS7+R0uIqJR4cNEaPLMLZ3Wrt+xtKDcpa6KP48jnXok9M/KcT6rX43xfRdF0MzE13PSOsnwRo8ZW3efgZmCxDgtPefF/l4GdN7bqg44eDjB3nLWc+r6R6JGpxmO3bykyGvjLK74l+Dwak1Ko+GsY9H1fVhdfjJy2Erb8vZ6Ln5nX7NbXSpVYwm26cmou/K/Bo5StidDGWMs11uTeukuMs1Xv9OomrrVFx5vsNtZJ1VSqO8Z6K/J8V+h6QenHLyjwZ43G6AAaYAAAAAAAAAAAAAAAACDF4SNSNpK6TT+ROAPCPSdsKqVV1opqEm+HJq3Fd7/AEPMKmDte1mvn9OJ9d5pldPEU5U6ivGS80+q7niG3/ozeGl6yndwfCSdn916Wv8Aic7NO0y8v9eTV8NZXat4ar9jHUTfVMFKndTi7P7SaNfWwlvd4eP5llNMHcJI6EvqQqT6XKmlsZE1CnvPsXUMulJ9FzNzh8CkZtdJjWPh8LyX7Gxp4XWxdQoJGTCJyuTrMCjWdN3aumracTOjKydvEhhTvoWYmTV0g3pHhIOpWu/dhq+75L8zaV7GJQjuRSXi31fMjnJzaje3V9ga2phKbqT3vhj9ZfsbB1WmW00krR0SMfE4m2nN8BWptPWxiS149OZoZ5pOU3dNPkrcOmvBm4weXtvelxf0M6vktOrG0l4NaNeDOe/1TZXHKNWM6s9E76WVu56/le1lFxSVRS+87PyPn3MMor4d39+n9pcV96PLx4E+EzGWlpHSXXuM3ixz7fSVPO6TsnNQb4bzS3vuu9n5EuPzOlQpupVqRhBfFJpLy6+R4Rgs8coOnVtUpvjGWq8V0fdanJ57TxWJryp79qFJ7sG21CMWlJKMebs+C5nfDKZenj5eG8fv6ev5x6fsDSlu04Va1ua3YR8t7X6GFhf/ANGYRytPD1orqpQn9NDxuphcPQeqdWa/1LqN/wDxx4/7n5FcPiq8/wDKW5HrGEacV5o66cH0xkXpHwGLsqVeKk/gqXpy/wDrR+TZ0x8lwp1V7+MS7Rm5P6Oxusq2xzLDNOjjJVIr4Zy3426bsrpeVieKbfTQPG8k9PMotRxuHsudSk/q4S4+TPU8k2hw+Mp+sw9WNSPO3vRfSUXrF+JNLtsQARQAAAAAAAAixOFjUi4TipRejTV0SgDxr0h7F4PDp+rq04TcW/Vzmt7ta/Ls/qeUqhrblyfXyPoHbH0arFTlWpTtUlrKM3eD8Hxj9V4Hle0OxVfCv/q03FX0kvag/CS08jll6fR4MOPKfy9uVWHXNEtPDR6GcqKa1MPESUNeXP8AUxt6eT4/jNxkKkrDcKx4X5Fbh5tJYSJYsx4EsTFVPGq46rXsX4JutN+zupL5spS4kk6ko6w4jaVXFQ3G9dEr6kmBpxcN7i5K7/RGtqRq1naekefVk8MsktIycV0RfJVtfF7nsrVvkjIy7Ba70/ef07IkwuUqHd9XqzPjCxnasilT0LrFKEyZ2Zmqiczn80yBNuVL2ZdPhfkb+aIKkkldiUaPJsrqVJ7s5wpa6uW8/NWWpfnipRqeolVndP2qlKSaaaWlpRuu6ua/O9qIx9mlrLnLkvDqc1LF6tttyfF34X/M9fFjZ7rx8/JMvUbvEZTNa4Skqy+22pTT4WdNvT6owKmQZhVftU6vhZ2XgloizBY6UeD/ALGfHPKi+KXzZ2eVhQ2PxPxJp/dqP8Ik0Nm60fjt5W/Foyv8SVl/3JfNltXaOrJWb3vHUvo9r45XXitbSXzM3JMyq4WqqlGTpVF9l6NfZlB8V2sc/VxbesW4v+ltf2JKGe1FpUSqR/q4rwkNmn0nsVt7TxsVGdoV0tY39mdvipt/Pdeq78TrD5SwGb+rmqlGUotNNLmmuaZ7/wCj7buGPpbsrRrwS34/aX+pHt1XIxYsdcACKAAAAAAAAFlahGcXGcVKL0aaTT8Uy8AcTm/onwlVt096jJ/ZtKH/AKy4eTRwe1nonr0IOdO1aC1e6mppdXDp4NnuQM3GPTh8nPD+4+Z9mcnnWqeoUW3JPdsr7rWuvRdyLM8snQm4Ti00+Z9MUsJCLbjCKb4tRSb8WuJqdo9k6OMg1NWlbSa4r9THg3l8mZZb1p86UXqbSlhN5XRkbVbKVMHV3ZL2eUuTXJoxMuxe7JHKx1lTRwrXLkXxidU8ujVoSqQ5Rd100OZjEwb2upwJ1EtURUrxjq2ku7t+JGkrZaa2ttJh4caifaN5P6Gqxe3EF/lwb7ydl8kbmGV+mLyYz7dNvEGJzenSXtyUe19fkcNjNqK8+Etxf06fVmnqVbu8pNv5/VnWcP645c/47THbdQV1Ti5Pq9F8jm8xzytW9+Vo9FovlzNbGp0X88Q+/wDPM644Y49OGXJll2uUuid/r+xfCi1qyF1uS0RdGs1zNsMmE7F/rDG9cVVUIy1MqYvrSSNUomcC10y9SRfa/ACOnobnZ/PJ4SvTrU3aUJJ/eXOL7NaeZp5IpCZB9fZVmMMRRp1qfuVIRnHwkr2fhw8ih5/6HNoo/wDLVCo9adWcI/dajUX1myhlXpgAAAAAAAAAAAAAAANfnWSUsVTdOrG65PnF9Uzx3ab0eV8LJygt+m+Eorh2kuR7kYOeZnDD4erWqW3IQcmn8XSPm7LzM3GV0wzuLxbIc2dOMoyajFwkpN6K1nxucrmW1cINqkt99eEf3NHtDnssRWnOys5NqMdIR7RXBI0023xZmcU+27zX6bbF7TVp8Z7q6R0/c1dXFt6ybfj+7IdzxKqJ1kk6cblb2o63T+fIo5y8PoXhoqIn3L1Vj0176ljiWOIE3rUU3ERJFbgX7oLd4uUwKRZemFUiuX1G+gLt4qpETkN4DJjWJoVzAjMvUwjYOrdFsHqYsapkU5Eo6bI88qUabjB6OTlw52S/JFTT0Z6FTDT69ABpAAAAAAAAAAAAAAPNvThmO7hI0t62/K7XOW7w06at+SOl272yhl2H9Y1vVJPdpQ6ytduXZc/FLmfNm0u0tfGVXVrzcpPh0iuUYrgkUaatJcjHbLpyImzSKti5aUAuuVuWplUFXFN0XLW/5/P5wCFnwK7hb61lPXMguaLWym8LgUsVKXFwpcqUuUArcqpFgRBNGRlUZGEmT0pBG2p8AQwq6AzpX2QACgAAAAAAAAAABDjMXGlTlUm7QhFyk7N2S1ei1YAHzZ6R9uXj8RvJbtOC3aUXxtx3n3fE4SrO5QGhGWtgFFLlLgAUuVTAAXKFQBaUsAAsUAIAuAAKAEAAAVTJIMADJhVAA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MSERUUEhQVFRQWFBcWFRcWFRQUFRUWFBgXFBgUFRQXHCYeFyAjGRUXHy8gJCcpLCwsFR4xNTAqNSYrLCkBCQoKDgwOFw8PGiklHBwpKSwvKSwsKSkpLCksKSkpLCkpKSwpKSkpLCwsKSksKSwsLCkpKSwsLCkpKSksKSwpKf/AABEIALcBFAMBIgACEQEDEQH/xAAcAAEAAQUBAQAAAAAAAAAAAAAAAwECBAUGBwj/xAA/EAACAQIDBgIHBwIEBwEAAAAAAQIDEQQFIQYSMUFRYXGBBxMiMkKRoVJyscHR4fBi8RYzU4IUFSNDc5KiCP/EABkBAQEBAQEBAAAAAAAAAAAAAAABAgMEBf/EACIRAQEAAgICAwADAQAAAAAAAAABAhEDMRIhBEFRMmFxBf/aAAwDAQACEQMRAD8A9xAAAAAAAAAAAAAAAAAAAAAAAAAAAAAAAAAAAAAAAAAAAAAAAAAAAAAAAABHVrKPE5XOtuKdOU4qXurl8TvrrySV/kS5SLJa664ueb4L0hOpK7t2V0kjoMLthTbtfXnrH5vUzM41cLHUA0uG2ooy+OPlJP8ABm2oYiM1eMlJdU0/wNS7Z0kABUAAAAAAAAAAAAAAAAAAAAAAAAAAAAAAAAAAAIsTXUIuTtor6u3DuarONpqVFqCe9UbturVp9+h5vt7tw1F01JOUtGk72+81ovAxc51G5he6j219Jbm3TpyULXTad/7/AEPO621FpNtKab14/wA6/M57G1XKTfBX63IIq35kka3+Os/xprf1dJrRNbluH8/EzsNtQ5SvGEE4u0HvNWXbU4mNbw+RPGs1wGh6flm0UqrUXUipLjFKN7eJ0+T7SKnNKTmpLRvdSj2uk2o/geK4bFyStf8AHXx1Oky7aOpHdWlnoruUWv8Afy8GND33LNpIVVxu/k14pm3hVT4M8byzHVJWtNRa156PldLX5XTOvynPqiV5ODlFpTipXUr6Xhfg+zNSsWO4Bz20G1scNh/Wxi53ko25Rb5yfI0Oz/pThVqKFaKgnoppuy+8ny7jym9OuHx+TPG54z1HfgpGV9UVNOAAAAAAAAAAAAAAAAAAAAAAAAAAABpNrs0lRw73JRhOWilJ2UVzl3fS3Nm7PMvSxtC6LUYW3rWTeu6nq2lwu9Nexjkup6bwm643M87dCnKe9KTndJtuKtfV9W234+B5rmOPc3vPhytolz0XYys4zKdZ71STfRcvkaKvUu7GcMdN55bVhJt6k17kEZEm+bZiZQ5kkVbmRqdvzLlP+MisyNRftxT8jPwmYtaWSv1vquhqI/QyIVVwv+l/7gdDgc7cXbetpwesX+nirWOhyrP/AGWrrpuys9L3VnbWzWj7I4K/1+hPh8Y4u/0/NfzvyIPU8NtLuTcai9motL2cH5O6t25a8TSZ5kiv63DaResoX9x/09jS4PMIyUVK7XFrja9/dXizoMqqOM2nrFqz1vxtr+ZnKbj0/F+ReHPc6vcdZ6MdspX/AOFrvtTk+T+xfo+R6cfPOMhKhiNNOcX1V9Gj3bIca6uHpzl7zit7lqtGy8eW/Tv/ANDgxxs5cOsmwAB1fKAAAAAAAAAAAAAAAAAAAAAAAAD589K+Yb2Knrezt+lux77jMQqdOc3wjFyfkrnzDtvi/WVbp+9dtvnxOWfcjtx9WuQxeJ3teCvb9zBkT1X9CGRuMUgjIZBBakqkKRInYq4cyN3JqdyNLr2CfT+ddC2UC+npxAyKdTTX+5kUVzd3fkuVjHpRuZdELIzKOIslpZrh1fPU6bJsdJ+za6uraavpZeZo8JbnY6vIsfHDtVNxOXw34L+rx6GLXTHD8d1TwdPD0o1K0IyqxV47yUvV35K/Pua3CbSVqta0ZyST11dkjTY7PZV3ZXcpOyitbszqNGOGpO7vVlrJrl2Xgc9u2r99u0qbc06doyTk+GnHx6HQ4fM6c4xkpJKSuk9H8jxPDVJVKu6tebfRG3xeauK3YvgrHSZ1yvDL09eUr8Cp5vsZtc4S9VUd4N6P7L/Q9Gp1E1odMcvJ588LhdLgAaYAAAAAAAAAAAAAAAAAABgZ7gPXYepS19uNtPwPmTbTLZ0sROEvgluryPqo8a9ImxtWtXnWUfYlJ2txujln6srrx+5Y8NqwuYzRus3y9wk9OztyNZVp8+Pc3KliEvpv+cyxqwTKidyL4rmQJkjf85EaT74RSL0KkEikZVCepjUVfk/yNhSp35EtaxjOwLc5JLS7+R0uIqJR4cNEaPLMLZ3Wrt+xtKDcpa6KP48jnXok9M/KcT6rX43xfRdF0MzE13PSOsnwRo8ZW3efgZmCxDgtPefF/l4GdN7bqg44eDjB3nLWc+r6R6JGpxmO3bykyGvjLK74l+Dwak1Ko+GsY9H1fVhdfjJy2Erb8vZ6Ln5nX7NbXSpVYwm26cmou/K/Bo5StidDGWMs11uTeukuMs1Xv9OomrrVFx5vsNtZJ1VSqO8Z6K/J8V+h6QenHLyjwZ43G6AAaYAAAAAAAAAAAAAAAACDF4SNSNpK6TT+ROAPCPSdsKqVV1opqEm+HJq3Fd7/AEPMKmDte1mvn9OJ9d5pldPEU5U6ivGS80+q7niG3/ozeGl6yndwfCSdn916Wv8Aic7NO0y8v9eTV8NZXat4ar9jHUTfVMFKndTi7P7SaNfWwlvd4eP5llNMHcJI6EvqQqT6XKmlsZE1CnvPsXUMulJ9FzNzh8CkZtdJjWPh8LyX7Gxp4XWxdQoJGTCJyuTrMCjWdN3aumracTOjKydvEhhTvoWYmTV0g3pHhIOpWu/dhq+75L8zaV7GJQjuRSXi31fMjnJzaje3V9ga2phKbqT3vhj9ZfsbB1WmW00krR0SMfE4m2nN8BWptPWxiS149OZoZ5pOU3dNPkrcOmvBm4weXtvelxf0M6vktOrG0l4NaNeDOe/1TZXHKNWM6s9E76WVu56/le1lFxSVRS+87PyPn3MMor4d39+n9pcV96PLx4E+EzGWlpHSXXuM3ixz7fSVPO6TsnNQb4bzS3vuu9n5EuPzOlQpupVqRhBfFJpLy6+R4Rgs8coOnVtUpvjGWq8V0fdanJ57TxWJryp79qFJ7sG21CMWlJKMebs+C5nfDKZenj5eG8fv6ev5x6fsDSlu04Va1ua3YR8t7X6GFhf/ANGYRytPD1orqpQn9NDxuphcPQeqdWa/1LqN/wDxx4/7n5FcPiq8/wDKW5HrGEacV5o66cH0xkXpHwGLsqVeKk/gqXpy/wDrR+TZ0x8lwp1V7+MS7Rm5P6Oxusq2xzLDNOjjJVIr4Zy3426bsrpeVieKbfTQPG8k9PMotRxuHsudSk/q4S4+TPU8k2hw+Mp+sw9WNSPO3vRfSUXrF+JNLtsQARQAAAAAAAAixOFjUi4TipRejTV0SgDxr0h7F4PDp+rq04TcW/Vzmt7ta/Ls/qeUqhrblyfXyPoHbH0arFTlWpTtUlrKM3eD8Hxj9V4Hle0OxVfCv/q03FX0kvag/CS08jll6fR4MOPKfy9uVWHXNEtPDR6GcqKa1MPESUNeXP8AUxt6eT4/jNxkKkrDcKx4X5Fbh5tJYSJYsx4EsTFVPGq46rXsX4JutN+zupL5spS4kk6ko6w4jaVXFQ3G9dEr6kmBpxcN7i5K7/RGtqRq1naekefVk8MsktIycV0RfJVtfF7nsrVvkjIy7Ba70/ef07IkwuUqHd9XqzPjCxnasilT0LrFKEyZ2Zmqiczn80yBNuVL2ZdPhfkb+aIKkkldiUaPJsrqVJ7s5wpa6uW8/NWWpfnipRqeolVndP2qlKSaaaWlpRuu6ua/O9qIx9mlrLnLkvDqc1LF6tttyfF34X/M9fFjZ7rx8/JMvUbvEZTNa4Skqy+22pTT4WdNvT6owKmQZhVftU6vhZ2XgloizBY6UeD/ALGfHPKi+KXzZ2eVhQ2PxPxJp/dqP8Ik0Nm60fjt5W/Foyv8SVl/3JfNltXaOrJWb3vHUvo9r45XXitbSXzM3JMyq4WqqlGTpVF9l6NfZlB8V2sc/VxbesW4v+ltf2JKGe1FpUSqR/q4rwkNmn0nsVt7TxsVGdoV0tY39mdvipt/Pdeq78TrD5SwGb+rmqlGUotNNLmmuaZ7/wCj7buGPpbsrRrwS34/aX+pHt1XIxYsdcACKAAAAAAAAFlahGcXGcVKL0aaTT8Uy8AcTm/onwlVt096jJ/ZtKH/AKy4eTRwe1nonr0IOdO1aC1e6mppdXDp4NnuQM3GPTh8nPD+4+Z9mcnnWqeoUW3JPdsr7rWuvRdyLM8snQm4Ti00+Z9MUsJCLbjCKb4tRSb8WuJqdo9k6OMg1NWlbSa4r9THg3l8mZZb1p86UXqbSlhN5XRkbVbKVMHV3ZL2eUuTXJoxMuxe7JHKx1lTRwrXLkXxidU8ujVoSqQ5Rd100OZjEwb2upwJ1EtURUrxjq2ku7t+JGkrZaa2ttJh4caifaN5P6Gqxe3EF/lwb7ydl8kbmGV+mLyYz7dNvEGJzenSXtyUe19fkcNjNqK8+Etxf06fVmnqVbu8pNv5/VnWcP645c/47THbdQV1Ti5Pq9F8jm8xzytW9+Vo9FovlzNbGp0X88Q+/wDPM644Y49OGXJll2uUuid/r+xfCi1qyF1uS0RdGs1zNsMmE7F/rDG9cVVUIy1MqYvrSSNUomcC10y9SRfa/ACOnobnZ/PJ4SvTrU3aUJJ/eXOL7NaeZp5IpCZB9fZVmMMRRp1qfuVIRnHwkr2fhw8ih5/6HNoo/wDLVCo9adWcI/dajUX1myhlXpgAAAAAAAAAAAAAAANfnWSUsVTdOrG65PnF9Uzx3ab0eV8LJygt+m+Eorh2kuR7kYOeZnDD4erWqW3IQcmn8XSPm7LzM3GV0wzuLxbIc2dOMoyajFwkpN6K1nxucrmW1cINqkt99eEf3NHtDnssRWnOys5NqMdIR7RXBI0023xZmcU+27zX6bbF7TVp8Z7q6R0/c1dXFt6ybfj+7IdzxKqJ1kk6cblb2o63T+fIo5y8PoXhoqIn3L1Vj0176ljiWOIE3rUU3ERJFbgX7oLd4uUwKRZemFUiuX1G+gLt4qpETkN4DJjWJoVzAjMvUwjYOrdFsHqYsapkU5Eo6bI88qUabjB6OTlw52S/JFTT0Z6FTDT69ABpAAAAAAAAAAAAAAPNvThmO7hI0t62/K7XOW7w06at+SOl272yhl2H9Y1vVJPdpQ6ytduXZc/FLmfNm0u0tfGVXVrzcpPh0iuUYrgkUaatJcjHbLpyImzSKti5aUAuuVuWplUFXFN0XLW/5/P5wCFnwK7hb61lPXMguaLWym8LgUsVKXFwpcqUuUArcqpFgRBNGRlUZGEmT0pBG2p8AQwq6AzpX2QACgAAAAAAAAAABDjMXGlTlUm7QhFyk7N2S1ei1YAHzZ6R9uXj8RvJbtOC3aUXxtx3n3fE4SrO5QGhGWtgFFLlLgAUuVTAAXKFQBaUsAAsUAIAuAAKAEAAAVTJIMADJhVAAR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24400"/>
            <a:ext cx="3014661" cy="20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MS91022009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886200" y="3124200"/>
            <a:ext cx="761999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0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254752"/>
          </a:xfrm>
        </p:spPr>
        <p:txBody>
          <a:bodyPr>
            <a:normAutofit/>
          </a:bodyPr>
          <a:lstStyle/>
          <a:p>
            <a:endParaRPr lang="en-US" sz="3200" b="1" dirty="0" smtClean="0">
              <a:latin typeface="Verdana" pitchFamily="34" charset="0"/>
            </a:endParaRPr>
          </a:p>
          <a:p>
            <a:endParaRPr lang="en-US" sz="3200" b="1" dirty="0" smtClean="0">
              <a:latin typeface="Verdana" pitchFamily="34" charset="0"/>
            </a:endParaRPr>
          </a:p>
          <a:p>
            <a:endParaRPr lang="en-US" sz="3200" b="1" dirty="0" smtClean="0">
              <a:latin typeface="Verdana" pitchFamily="34" charset="0"/>
            </a:endParaRPr>
          </a:p>
          <a:p>
            <a:r>
              <a:rPr lang="en-US" sz="3200" b="1" dirty="0" smtClean="0">
                <a:latin typeface="Verdana" pitchFamily="34" charset="0"/>
              </a:rPr>
              <a:t>Three things happen to the exhaled stream of air to create a recognizable speech sound.</a:t>
            </a:r>
          </a:p>
          <a:p>
            <a:pPr marL="0" indent="0">
              <a:buNone/>
            </a:pPr>
            <a:endParaRPr lang="en-US" sz="800" b="1" dirty="0" smtClean="0">
              <a:latin typeface="Verdana" pitchFamily="34" charset="0"/>
            </a:endParaRPr>
          </a:p>
          <a:p>
            <a:pPr marL="0" indent="0" algn="ctr">
              <a:buNone/>
            </a:pPr>
            <a:r>
              <a:rPr lang="en-US" sz="3000" b="1" dirty="0" smtClean="0">
                <a:latin typeface="Verdana" pitchFamily="34" charset="0"/>
              </a:rPr>
              <a:t>This is known as the </a:t>
            </a:r>
            <a:r>
              <a:rPr lang="en-US" sz="3000" b="1" u="sng" dirty="0" smtClean="0">
                <a:latin typeface="Verdana" pitchFamily="34" charset="0"/>
              </a:rPr>
              <a:t>Voice Process.</a:t>
            </a:r>
            <a:endParaRPr lang="en-US" sz="3000" b="1" u="sng" dirty="0">
              <a:latin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"/>
            <a:ext cx="2669512" cy="176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17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Verdana" pitchFamily="34" charset="0"/>
              </a:rPr>
              <a:t>The voice process notes</a:t>
            </a:r>
            <a:endParaRPr lang="en-US" sz="3600" b="1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pPr marL="742950" lvl="0" indent="-742950">
              <a:buAutoNum type="arabicPeriod"/>
            </a:pPr>
            <a:r>
              <a:rPr lang="en-US" sz="3600" b="1" u="sng" dirty="0" smtClean="0">
                <a:latin typeface="Verdana" pitchFamily="34" charset="0"/>
              </a:rPr>
              <a:t>Phonation</a:t>
            </a:r>
            <a:r>
              <a:rPr lang="en-US" sz="3600" u="sng" dirty="0" smtClean="0">
                <a:latin typeface="Verdana" pitchFamily="34" charset="0"/>
              </a:rPr>
              <a:t> </a:t>
            </a:r>
          </a:p>
          <a:p>
            <a:pPr marL="0" lvl="0" indent="0">
              <a:buNone/>
            </a:pPr>
            <a:endParaRPr lang="en-US" sz="3600" u="sng" dirty="0" smtClean="0">
              <a:latin typeface="Verdana" pitchFamily="34" charset="0"/>
            </a:endParaRPr>
          </a:p>
          <a:p>
            <a:pPr lvl="1"/>
            <a:r>
              <a:rPr lang="en-US" sz="3300" dirty="0" smtClean="0">
                <a:latin typeface="Verdana" pitchFamily="34" charset="0"/>
              </a:rPr>
              <a:t>Vibration </a:t>
            </a:r>
            <a:r>
              <a:rPr lang="en-US" sz="3300" dirty="0">
                <a:latin typeface="Verdana" pitchFamily="34" charset="0"/>
              </a:rPr>
              <a:t>of the </a:t>
            </a:r>
            <a:r>
              <a:rPr lang="en-US" sz="3300" b="1" u="sng" dirty="0">
                <a:latin typeface="Verdana" pitchFamily="34" charset="0"/>
              </a:rPr>
              <a:t>vocal cords </a:t>
            </a:r>
            <a:r>
              <a:rPr lang="en-US" sz="3300" dirty="0">
                <a:latin typeface="Verdana" pitchFamily="34" charset="0"/>
              </a:rPr>
              <a:t>as air passes over them</a:t>
            </a:r>
            <a:r>
              <a:rPr lang="en-US" sz="3300" dirty="0" smtClean="0">
                <a:latin typeface="Verdana" pitchFamily="34" charset="0"/>
              </a:rPr>
              <a:t>.</a:t>
            </a:r>
          </a:p>
          <a:p>
            <a:pPr marL="365760" lvl="1" indent="0">
              <a:buNone/>
            </a:pPr>
            <a:endParaRPr lang="en-US" sz="1050" dirty="0">
              <a:latin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</a:rPr>
              <a:t>The </a:t>
            </a:r>
            <a:r>
              <a:rPr lang="en-US" sz="3600" dirty="0">
                <a:latin typeface="Verdana" pitchFamily="34" charset="0"/>
              </a:rPr>
              <a:t>stronger the burst of air, the </a:t>
            </a:r>
            <a:r>
              <a:rPr lang="en-US" sz="3600" dirty="0" smtClean="0">
                <a:latin typeface="Verdana" pitchFamily="34" charset="0"/>
              </a:rPr>
              <a:t>louder </a:t>
            </a:r>
            <a:r>
              <a:rPr lang="en-US" sz="3600" dirty="0">
                <a:latin typeface="Verdana" pitchFamily="34" charset="0"/>
              </a:rPr>
              <a:t>the sound.</a:t>
            </a:r>
          </a:p>
        </p:txBody>
      </p:sp>
      <p:pic>
        <p:nvPicPr>
          <p:cNvPr id="2052" name="Picture 4" descr="http://t1.gstatic.com/images?q=tbn:ANd9GcSGb5YTHn_7PuZ4f2obPRm3CNPCJ-JFOYYSAc9h5xb7rQUqGVH7k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663440"/>
            <a:ext cx="22669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88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Verdana" pitchFamily="34" charset="0"/>
              </a:rPr>
              <a:t>The voice process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>
                <a:latin typeface="Verdana" pitchFamily="34" charset="0"/>
              </a:rPr>
              <a:t>2. </a:t>
            </a:r>
            <a:r>
              <a:rPr lang="en-US" sz="3200" b="1" u="sng" dirty="0" smtClean="0">
                <a:latin typeface="Verdana" pitchFamily="34" charset="0"/>
              </a:rPr>
              <a:t>Resonation</a:t>
            </a:r>
          </a:p>
          <a:p>
            <a:pPr lvl="1"/>
            <a:r>
              <a:rPr lang="en-US" sz="3200" dirty="0" smtClean="0">
                <a:latin typeface="Verdana" pitchFamily="34" charset="0"/>
              </a:rPr>
              <a:t>Amplification </a:t>
            </a:r>
            <a:r>
              <a:rPr lang="en-US" sz="3200" dirty="0">
                <a:latin typeface="Verdana" pitchFamily="34" charset="0"/>
              </a:rPr>
              <a:t>of the </a:t>
            </a:r>
          </a:p>
          <a:p>
            <a:pPr marL="365760" lvl="1" indent="0">
              <a:buNone/>
            </a:pPr>
            <a:r>
              <a:rPr lang="en-US" sz="3200" dirty="0">
                <a:latin typeface="Verdana" pitchFamily="34" charset="0"/>
              </a:rPr>
              <a:t> </a:t>
            </a:r>
            <a:r>
              <a:rPr lang="en-US" sz="3200" dirty="0" smtClean="0">
                <a:latin typeface="Verdana" pitchFamily="34" charset="0"/>
              </a:rPr>
              <a:t> </a:t>
            </a:r>
            <a:r>
              <a:rPr lang="en-US" sz="3200" b="1" u="sng" dirty="0" smtClean="0">
                <a:latin typeface="Verdana" pitchFamily="34" charset="0"/>
              </a:rPr>
              <a:t>speech</a:t>
            </a:r>
            <a:r>
              <a:rPr lang="en-US" sz="3200" dirty="0" smtClean="0">
                <a:latin typeface="Verdana" pitchFamily="34" charset="0"/>
              </a:rPr>
              <a:t> </a:t>
            </a:r>
            <a:r>
              <a:rPr lang="en-US" sz="3200" dirty="0">
                <a:latin typeface="Verdana" pitchFamily="34" charset="0"/>
              </a:rPr>
              <a:t>sound.</a:t>
            </a:r>
          </a:p>
          <a:p>
            <a:endParaRPr lang="en-US" sz="1000" dirty="0" smtClean="0">
              <a:latin typeface="Verdana" pitchFamily="34" charset="0"/>
            </a:endParaRPr>
          </a:p>
          <a:p>
            <a:endParaRPr lang="en-US" sz="1000" dirty="0">
              <a:latin typeface="Verdana" pitchFamily="34" charset="0"/>
            </a:endParaRPr>
          </a:p>
          <a:p>
            <a:endParaRPr lang="en-US" sz="1000" dirty="0">
              <a:latin typeface="Verdana" pitchFamily="34" charset="0"/>
            </a:endParaRPr>
          </a:p>
          <a:p>
            <a:r>
              <a:rPr lang="en-US" sz="3400" dirty="0">
                <a:latin typeface="Verdana" pitchFamily="34" charset="0"/>
              </a:rPr>
              <a:t>The sound bounces around the mouth, nasal cavities, and sinuses.  This </a:t>
            </a:r>
            <a:r>
              <a:rPr lang="en-US" sz="3400" b="1" u="sng" dirty="0">
                <a:latin typeface="Verdana" pitchFamily="34" charset="0"/>
              </a:rPr>
              <a:t>amplifies</a:t>
            </a:r>
            <a:r>
              <a:rPr lang="en-US" sz="3400" dirty="0">
                <a:latin typeface="Verdana" pitchFamily="34" charset="0"/>
              </a:rPr>
              <a:t> or strengthens the sound.</a:t>
            </a:r>
          </a:p>
          <a:p>
            <a:endParaRPr lang="en-US" sz="3200" dirty="0"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210502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07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Verdana" pitchFamily="34" charset="0"/>
              </a:rPr>
              <a:t>The voice process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>
                <a:latin typeface="Verdana" pitchFamily="34" charset="0"/>
              </a:rPr>
              <a:t>3. </a:t>
            </a:r>
            <a:r>
              <a:rPr lang="en-US" sz="3200" b="1" u="sng" dirty="0" smtClean="0">
                <a:latin typeface="Verdana" pitchFamily="34" charset="0"/>
              </a:rPr>
              <a:t>Articulation</a:t>
            </a:r>
            <a:endParaRPr lang="en-US" sz="3200" b="1" dirty="0">
              <a:latin typeface="Verdana" pitchFamily="34" charset="0"/>
            </a:endParaRPr>
          </a:p>
          <a:p>
            <a:pPr lvl="1"/>
            <a:r>
              <a:rPr lang="en-US" sz="3200" dirty="0" smtClean="0">
                <a:latin typeface="Verdana" pitchFamily="34" charset="0"/>
              </a:rPr>
              <a:t>Changes </a:t>
            </a:r>
            <a:r>
              <a:rPr lang="en-US" sz="3200" dirty="0">
                <a:latin typeface="Verdana" pitchFamily="34" charset="0"/>
              </a:rPr>
              <a:t>the amplified sound into an actual word by </a:t>
            </a:r>
            <a:r>
              <a:rPr lang="en-US" sz="3200" b="1" u="sng" dirty="0">
                <a:latin typeface="Verdana" pitchFamily="34" charset="0"/>
              </a:rPr>
              <a:t>molding</a:t>
            </a:r>
            <a:r>
              <a:rPr lang="en-US" sz="3200" dirty="0">
                <a:latin typeface="Verdana" pitchFamily="34" charset="0"/>
              </a:rPr>
              <a:t> it into letter sounds.</a:t>
            </a:r>
          </a:p>
          <a:p>
            <a:endParaRPr lang="en-US" sz="800" dirty="0" smtClean="0">
              <a:latin typeface="Verdana" pitchFamily="34" charset="0"/>
            </a:endParaRPr>
          </a:p>
          <a:p>
            <a:r>
              <a:rPr lang="en-US" sz="3200" dirty="0" smtClean="0">
                <a:latin typeface="Verdana" pitchFamily="34" charset="0"/>
              </a:rPr>
              <a:t>The </a:t>
            </a:r>
            <a:r>
              <a:rPr lang="en-US" sz="3200" dirty="0">
                <a:latin typeface="Verdana" pitchFamily="34" charset="0"/>
              </a:rPr>
              <a:t>sounds emerge as </a:t>
            </a:r>
            <a:r>
              <a:rPr lang="en-US" sz="3200" b="1" u="sng" dirty="0">
                <a:latin typeface="Verdana" pitchFamily="34" charset="0"/>
              </a:rPr>
              <a:t>words</a:t>
            </a:r>
            <a:r>
              <a:rPr lang="en-US" sz="3200" dirty="0">
                <a:latin typeface="Verdana" pitchFamily="34" charset="0"/>
              </a:rPr>
              <a:t>.</a:t>
            </a:r>
          </a:p>
          <a:p>
            <a:endParaRPr lang="en-US" sz="2800" dirty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599" y="5967482"/>
            <a:ext cx="5168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Verdana" pitchFamily="34" charset="0"/>
              </a:rPr>
              <a:t>END OF THE VOICE PROCESS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76330"/>
            <a:ext cx="1676400" cy="176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41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b="1" dirty="0" smtClean="0">
                <a:latin typeface="Verdana" pitchFamily="34" charset="0"/>
              </a:rPr>
              <a:t>Terms To Know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>
                <a:latin typeface="Verdana" pitchFamily="34" charset="0"/>
              </a:rPr>
              <a:t>Articulation</a:t>
            </a:r>
            <a:r>
              <a:rPr lang="en-US" sz="3600" b="1" dirty="0">
                <a:latin typeface="Verdana" pitchFamily="34" charset="0"/>
              </a:rPr>
              <a:t>:</a:t>
            </a:r>
            <a:endParaRPr lang="en-US" sz="3600" dirty="0" smtClean="0">
              <a:latin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</a:rPr>
              <a:t>Making </a:t>
            </a:r>
            <a:r>
              <a:rPr lang="en-US" sz="3600" dirty="0">
                <a:latin typeface="Verdana" pitchFamily="34" charset="0"/>
              </a:rPr>
              <a:t>each word </a:t>
            </a:r>
            <a:r>
              <a:rPr lang="en-US" sz="3600" b="1" u="sng" dirty="0">
                <a:latin typeface="Verdana" pitchFamily="34" charset="0"/>
              </a:rPr>
              <a:t>clear</a:t>
            </a:r>
            <a:r>
              <a:rPr lang="en-US" sz="3600" b="1" dirty="0">
                <a:latin typeface="Verdana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latin typeface="Verdana" pitchFamily="34" charset="0"/>
              </a:rPr>
              <a:t>		</a:t>
            </a:r>
          </a:p>
          <a:p>
            <a:r>
              <a:rPr lang="en-US" sz="3600" dirty="0" smtClean="0">
                <a:latin typeface="Verdana" pitchFamily="34" charset="0"/>
              </a:rPr>
              <a:t>The </a:t>
            </a:r>
            <a:r>
              <a:rPr lang="en-US" sz="3600" b="1" u="sng" dirty="0">
                <a:latin typeface="Verdana" pitchFamily="34" charset="0"/>
              </a:rPr>
              <a:t>tongue</a:t>
            </a:r>
            <a:r>
              <a:rPr lang="en-US" sz="3600" dirty="0">
                <a:latin typeface="Verdana" pitchFamily="34" charset="0"/>
              </a:rPr>
              <a:t> is the workhorse of the articulators.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1771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3387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59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32C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32C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dirty="0">
                <a:latin typeface="Verdana" pitchFamily="34" charset="0"/>
              </a:rPr>
              <a:t>Terms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>
                <a:latin typeface="Verdana" pitchFamily="34" charset="0"/>
              </a:rPr>
              <a:t>Inflection</a:t>
            </a:r>
            <a:r>
              <a:rPr lang="en-US" sz="3200" b="1" dirty="0">
                <a:latin typeface="Verdana" pitchFamily="34" charset="0"/>
              </a:rPr>
              <a:t>:</a:t>
            </a:r>
            <a:endParaRPr lang="en-US" sz="3200" dirty="0" smtClean="0">
              <a:latin typeface="Verdana" pitchFamily="34" charset="0"/>
            </a:endParaRPr>
          </a:p>
          <a:p>
            <a:r>
              <a:rPr lang="en-US" sz="3200" dirty="0" smtClean="0">
                <a:latin typeface="Verdana" pitchFamily="34" charset="0"/>
              </a:rPr>
              <a:t>Varying </a:t>
            </a:r>
            <a:r>
              <a:rPr lang="en-US" sz="3200" dirty="0">
                <a:latin typeface="Verdana" pitchFamily="34" charset="0"/>
              </a:rPr>
              <a:t>the </a:t>
            </a:r>
            <a:r>
              <a:rPr lang="en-US" sz="3200" b="1" u="sng" dirty="0">
                <a:latin typeface="Verdana" pitchFamily="34" charset="0"/>
              </a:rPr>
              <a:t>tone</a:t>
            </a:r>
            <a:r>
              <a:rPr lang="en-US" sz="3200" dirty="0">
                <a:latin typeface="Verdana" pitchFamily="34" charset="0"/>
              </a:rPr>
              <a:t> of your voice during words and sentences.  This allows your voice to be </a:t>
            </a:r>
            <a:r>
              <a:rPr lang="en-US" sz="3200" b="1" u="sng" dirty="0">
                <a:latin typeface="Verdana" pitchFamily="34" charset="0"/>
              </a:rPr>
              <a:t>expressive</a:t>
            </a:r>
            <a:r>
              <a:rPr lang="en-US" sz="3200" dirty="0">
                <a:latin typeface="Verdana" pitchFamily="34" charset="0"/>
              </a:rPr>
              <a:t> and interesting</a:t>
            </a:r>
            <a:r>
              <a:rPr lang="en-US" sz="3200" dirty="0" smtClean="0">
                <a:latin typeface="Verdana" pitchFamily="34" charset="0"/>
              </a:rPr>
              <a:t>.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6600"/>
                </a:solidFill>
                <a:latin typeface="Verdana" pitchFamily="34" charset="0"/>
              </a:rPr>
              <a:t>MONOTONE</a:t>
            </a:r>
          </a:p>
          <a:p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3178935" y="3962400"/>
            <a:ext cx="1905000" cy="17526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6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467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Verdana" pitchFamily="34" charset="0"/>
              </a:rPr>
              <a:t>Things that can cause vocal production </a:t>
            </a:r>
            <a:r>
              <a:rPr lang="en-US" b="1" dirty="0" smtClean="0">
                <a:latin typeface="Verdana" pitchFamily="34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Head cold			Posture</a:t>
            </a:r>
            <a:endParaRPr lang="en-US" sz="2800" b="1" dirty="0"/>
          </a:p>
          <a:p>
            <a:r>
              <a:rPr lang="en-US" sz="2800" b="1" u="sng" dirty="0"/>
              <a:t>Broken</a:t>
            </a:r>
            <a:r>
              <a:rPr lang="en-US" sz="2800" b="1" dirty="0"/>
              <a:t> </a:t>
            </a:r>
            <a:r>
              <a:rPr lang="en-US" sz="2800" b="1" dirty="0" smtClean="0"/>
              <a:t>rib			Chewing Gum</a:t>
            </a:r>
            <a:endParaRPr lang="en-US" sz="2800" b="1" dirty="0"/>
          </a:p>
          <a:p>
            <a:r>
              <a:rPr lang="en-US" sz="2800" b="1" dirty="0"/>
              <a:t>Missing teeth</a:t>
            </a:r>
          </a:p>
          <a:p>
            <a:r>
              <a:rPr lang="en-US" sz="2800" b="1" dirty="0"/>
              <a:t>Swollen </a:t>
            </a:r>
            <a:r>
              <a:rPr lang="en-US" sz="2800" b="1" dirty="0" smtClean="0"/>
              <a:t>tongue</a:t>
            </a:r>
            <a:endParaRPr lang="en-US" sz="2800" b="1" dirty="0"/>
          </a:p>
          <a:p>
            <a:r>
              <a:rPr lang="en-US" sz="2800" b="1" dirty="0"/>
              <a:t>Sinus </a:t>
            </a:r>
            <a:r>
              <a:rPr lang="en-US" sz="2800" b="1" u="sng" dirty="0"/>
              <a:t>Congestion</a:t>
            </a:r>
          </a:p>
          <a:p>
            <a:r>
              <a:rPr lang="en-US" sz="2800" b="1" dirty="0"/>
              <a:t>Broken jaw</a:t>
            </a:r>
          </a:p>
          <a:p>
            <a:r>
              <a:rPr lang="en-US" sz="2800" b="1" u="sng" dirty="0"/>
              <a:t>Chest</a:t>
            </a:r>
            <a:r>
              <a:rPr lang="en-US" sz="2800" b="1" dirty="0"/>
              <a:t> </a:t>
            </a:r>
            <a:r>
              <a:rPr lang="en-US" sz="2800" b="1" dirty="0" smtClean="0"/>
              <a:t>congestion</a:t>
            </a:r>
            <a:endParaRPr lang="en-US" sz="2800" b="1" dirty="0"/>
          </a:p>
          <a:p>
            <a:r>
              <a:rPr lang="en-US" sz="2800" b="1" dirty="0"/>
              <a:t>Swollen vocal cords    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(</a:t>
            </a:r>
            <a:r>
              <a:rPr lang="en-US" sz="2800" b="1" u="sng" dirty="0"/>
              <a:t>laryngitis</a:t>
            </a:r>
            <a:r>
              <a:rPr lang="en-US" sz="2800" b="1" dirty="0"/>
              <a:t>)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172402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30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1202</TotalTime>
  <Words>210</Words>
  <Application>Microsoft Office PowerPoint</Application>
  <PresentationFormat>On-screen Show (4:3)</PresentationFormat>
  <Paragraphs>55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Verdana</vt:lpstr>
      <vt:lpstr>Wingdings</vt:lpstr>
      <vt:lpstr>Wingdings 2</vt:lpstr>
      <vt:lpstr>Oriel</vt:lpstr>
      <vt:lpstr>Voice Process </vt:lpstr>
      <vt:lpstr>How is your voice produced?</vt:lpstr>
      <vt:lpstr>PowerPoint Presentation</vt:lpstr>
      <vt:lpstr>The voice process notes</vt:lpstr>
      <vt:lpstr>The voice process notes</vt:lpstr>
      <vt:lpstr>The voice process notes</vt:lpstr>
      <vt:lpstr>Terms To Know</vt:lpstr>
      <vt:lpstr>Terms To Know</vt:lpstr>
      <vt:lpstr>Things that can cause vocal production problems</vt:lpstr>
    </vt:vector>
  </TitlesOfParts>
  <Company>BPS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Process</dc:title>
  <dc:creator>user</dc:creator>
  <cp:lastModifiedBy>Andrea Countess</cp:lastModifiedBy>
  <cp:revision>29</cp:revision>
  <dcterms:created xsi:type="dcterms:W3CDTF">2012-02-06T17:26:26Z</dcterms:created>
  <dcterms:modified xsi:type="dcterms:W3CDTF">2016-09-22T12:20:02Z</dcterms:modified>
</cp:coreProperties>
</file>