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6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200CC-912D-4CCD-AE07-A801DF748340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7B15-EE92-4E39-99F0-59CA8D64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0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7B15-EE92-4E39-99F0-59CA8D64A1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0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D42B800-32F4-408D-B4E3-304BE9D9348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5A8B96A-5B27-4AE7-8C92-7E6BB8173F8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Verdana" pitchFamily="34" charset="0"/>
              </a:rPr>
              <a:t>English 10</a:t>
            </a:r>
            <a:endParaRPr lang="en-US" dirty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133600"/>
            <a:ext cx="4114800" cy="863600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Verdana" pitchFamily="34" charset="0"/>
              </a:rPr>
              <a:t>ATTENTIVE BEHAVIORS 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429000" y="3764924"/>
            <a:ext cx="1905000" cy="22860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3200" b="1" dirty="0" smtClean="0">
                <a:latin typeface="Verdana" pitchFamily="34" charset="0"/>
              </a:rPr>
              <a:t>Sit </a:t>
            </a:r>
            <a:r>
              <a:rPr lang="en-US" sz="3200" b="1" dirty="0">
                <a:latin typeface="Verdana" pitchFamily="34" charset="0"/>
              </a:rPr>
              <a:t>forward in your desk with your eyes on the speaker</a:t>
            </a:r>
            <a:r>
              <a:rPr lang="en-US" sz="3200" b="1" dirty="0" smtClean="0">
                <a:latin typeface="Verdana" pitchFamily="34" charset="0"/>
              </a:rPr>
              <a:t>.</a:t>
            </a:r>
          </a:p>
          <a:p>
            <a:pPr marL="457200" lvl="0" indent="-457200" algn="l">
              <a:buFont typeface="Wingdings" pitchFamily="2" charset="2"/>
              <a:buChar char="v"/>
            </a:pPr>
            <a:endParaRPr lang="en-US" sz="3200" b="1" dirty="0">
              <a:latin typeface="Verdana" pitchFamily="34" charset="0"/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3200" b="1" dirty="0">
                <a:latin typeface="Verdana" pitchFamily="34" charset="0"/>
              </a:rPr>
              <a:t>Be quiet and listen to the speaker.   </a:t>
            </a:r>
          </a:p>
          <a:p>
            <a:pPr algn="l"/>
            <a:endParaRPr lang="en-US" sz="3200" b="1" dirty="0">
              <a:latin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334000" cy="2286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Verdana" pitchFamily="34" charset="0"/>
              </a:rPr>
              <a:t>When a person is speaking, you will follow the ATTENTIVE BEHAVIORS listed below:</a:t>
            </a:r>
            <a:br>
              <a:rPr lang="en-US" sz="2400" dirty="0">
                <a:latin typeface="Verdana" pitchFamily="34" charset="0"/>
              </a:rPr>
            </a:br>
            <a:endParaRPr lang="en-US" sz="2400" dirty="0"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2466474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46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v"/>
            </a:pPr>
            <a:r>
              <a:rPr lang="en-US" sz="3600" b="1" dirty="0">
                <a:latin typeface="Verdana" pitchFamily="34" charset="0"/>
              </a:rPr>
              <a:t>Keep your hands free.  </a:t>
            </a:r>
            <a:endParaRPr lang="en-US" sz="3600" b="1" dirty="0" smtClean="0">
              <a:latin typeface="Verdana" pitchFamily="34" charset="0"/>
            </a:endParaRPr>
          </a:p>
          <a:p>
            <a:pPr lvl="0" algn="ctr"/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This </a:t>
            </a:r>
            <a:r>
              <a:rPr lang="en-US" sz="3600" b="1" dirty="0">
                <a:solidFill>
                  <a:srgbClr val="FFC000"/>
                </a:solidFill>
                <a:latin typeface="Verdana" pitchFamily="34" charset="0"/>
              </a:rPr>
              <a:t>means you will not write or work on homework during a speech</a:t>
            </a:r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.</a:t>
            </a:r>
          </a:p>
          <a:p>
            <a:pPr lvl="0" algn="ctr"/>
            <a:endParaRPr lang="en-US" sz="3600" b="1" dirty="0">
              <a:solidFill>
                <a:srgbClr val="FFC000"/>
              </a:solidFill>
              <a:latin typeface="Verdana" pitchFamily="34" charset="0"/>
            </a:endParaRPr>
          </a:p>
          <a:p>
            <a:pPr marL="571500" lvl="0" indent="-571500">
              <a:buFont typeface="Wingdings" pitchFamily="2" charset="2"/>
              <a:buChar char="v"/>
            </a:pPr>
            <a:r>
              <a:rPr lang="en-US" sz="3600" b="1" dirty="0">
                <a:latin typeface="Verdana" pitchFamily="34" charset="0"/>
              </a:rPr>
              <a:t>Your head will be up.  </a:t>
            </a:r>
            <a:endParaRPr lang="en-US" sz="3600" b="1" dirty="0" smtClean="0">
              <a:latin typeface="Verdana" pitchFamily="34" charset="0"/>
            </a:endParaRPr>
          </a:p>
          <a:p>
            <a:pPr lvl="0" algn="ctr"/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No </a:t>
            </a:r>
            <a:r>
              <a:rPr lang="en-US" sz="3600" b="1" dirty="0">
                <a:solidFill>
                  <a:srgbClr val="FFC000"/>
                </a:solidFill>
                <a:latin typeface="Verdana" pitchFamily="34" charset="0"/>
              </a:rPr>
              <a:t>leaning on your arms or putting your head on the desk. 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4191000" y="5562600"/>
            <a:ext cx="1066800" cy="11430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467600" y="152400"/>
            <a:ext cx="1066800" cy="11430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828800"/>
            <a:ext cx="76466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b="1" dirty="0">
                <a:latin typeface="Verdana" pitchFamily="34" charset="0"/>
              </a:rPr>
              <a:t>NO </a:t>
            </a:r>
            <a:r>
              <a:rPr lang="en-US" sz="7200" b="1" dirty="0" smtClean="0">
                <a:latin typeface="Verdana" pitchFamily="34" charset="0"/>
              </a:rPr>
              <a:t>SLEEPING</a:t>
            </a:r>
            <a:r>
              <a:rPr lang="en-US" sz="7200" dirty="0" smtClean="0">
                <a:latin typeface="Verdana" pitchFamily="34" charset="0"/>
              </a:rPr>
              <a:t>!</a:t>
            </a:r>
            <a:endParaRPr lang="en-US" sz="7200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9322" y="4108360"/>
            <a:ext cx="487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  <a:latin typeface="Verdana" pitchFamily="34" charset="0"/>
              </a:rPr>
              <a:t>SLEEPING!</a:t>
            </a:r>
          </a:p>
        </p:txBody>
      </p:sp>
      <p:sp>
        <p:nvSpPr>
          <p:cNvPr id="7" name="&quot;No&quot; Symbol 6"/>
          <p:cNvSpPr/>
          <p:nvPr/>
        </p:nvSpPr>
        <p:spPr>
          <a:xfrm>
            <a:off x="3048000" y="3473191"/>
            <a:ext cx="2743200" cy="2286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6016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latin typeface="Verdana" pitchFamily="34" charset="0"/>
              </a:rPr>
              <a:t>Be respectful and clap for the speaker when </a:t>
            </a:r>
            <a:r>
              <a:rPr lang="en-US" sz="4000" b="1" dirty="0" smtClean="0">
                <a:latin typeface="Verdana" pitchFamily="34" charset="0"/>
              </a:rPr>
              <a:t>he or she </a:t>
            </a:r>
            <a:r>
              <a:rPr lang="en-US" sz="4000" b="1" dirty="0">
                <a:latin typeface="Verdana" pitchFamily="34" charset="0"/>
              </a:rPr>
              <a:t>is finished speaking.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3733800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488324"/>
            <a:ext cx="624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>
                <a:solidFill>
                  <a:srgbClr val="FFC000"/>
                </a:solidFill>
                <a:latin typeface="Verdana" pitchFamily="34" charset="0"/>
              </a:rPr>
              <a:t>Enjoy the speeches!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82" y="3276599"/>
            <a:ext cx="2029118" cy="285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3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479</TotalTime>
  <Words>102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BlackTie</vt:lpstr>
      <vt:lpstr>ATTENTIVE BEHAVIORS </vt:lpstr>
      <vt:lpstr>When a person is speaking, you will follow the ATTENTIVE BEHAVIORS listed below: </vt:lpstr>
      <vt:lpstr>PowerPoint Presentation</vt:lpstr>
      <vt:lpstr>PowerPoint Presentation</vt:lpstr>
      <vt:lpstr>PowerPoint Presentation</vt:lpstr>
      <vt:lpstr>PowerPoint Presentation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ATTENTIVE BEHAVIORS </dc:title>
  <dc:creator>user</dc:creator>
  <cp:lastModifiedBy>user</cp:lastModifiedBy>
  <cp:revision>5</cp:revision>
  <dcterms:created xsi:type="dcterms:W3CDTF">2012-01-31T11:58:57Z</dcterms:created>
  <dcterms:modified xsi:type="dcterms:W3CDTF">2013-09-06T19:33:25Z</dcterms:modified>
</cp:coreProperties>
</file>