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4" d="100"/>
          <a:sy n="94" d="100"/>
        </p:scale>
        <p:origin x="-46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8121711-25DA-4AE6-B1EC-0CBB75E5DA82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2D38A71C-1DAC-47A9-BD56-57122CB4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9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6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1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1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6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8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EC8F-B907-4ED0-AD0A-AB07F229D223}" type="datetimeFigureOut">
              <a:rPr lang="en-US" smtClean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8508-2838-4EEF-A9E0-1437463E7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info_10048864_learn-write-research-paper.html#ixzz2NuF4gYXB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924800" cy="18288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Verdana" pitchFamily="34" charset="0"/>
              </a:rPr>
              <a:t>Why Learn to Write a Research Paper?</a:t>
            </a:r>
            <a:br>
              <a:rPr lang="en-US" sz="5400" b="1" dirty="0">
                <a:latin typeface="Verdana" pitchFamily="34" charset="0"/>
              </a:rPr>
            </a:br>
            <a:endParaRPr lang="en-US" sz="5400" b="1" dirty="0"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3966440" cy="333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95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152400"/>
            <a:ext cx="7848600" cy="4572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The Research Paper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>
                <a:latin typeface="Verdana" pitchFamily="34" charset="0"/>
              </a:rPr>
              <a:t>Nearly every level of secondary education requires its students to produce and write a </a:t>
            </a:r>
            <a:r>
              <a:rPr lang="en-US" b="1" dirty="0" smtClean="0">
                <a:latin typeface="Verdana" pitchFamily="34" charset="0"/>
              </a:rPr>
              <a:t>research </a:t>
            </a:r>
            <a:r>
              <a:rPr lang="en-US" b="1" i="1" dirty="0" smtClean="0">
                <a:latin typeface="Verdana" pitchFamily="34" charset="0"/>
              </a:rPr>
              <a:t>paper.</a:t>
            </a:r>
          </a:p>
          <a:p>
            <a:r>
              <a:rPr lang="en-US" b="1" i="1" dirty="0" smtClean="0">
                <a:latin typeface="Verdana" pitchFamily="34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Verdana" pitchFamily="34" charset="0"/>
              </a:rPr>
              <a:t>The process may be a mystery to you and you may even wonder why you have to do one at all. </a:t>
            </a:r>
            <a:endParaRPr lang="en-US" b="1" i="1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 b="1" i="1" dirty="0" smtClean="0">
                <a:latin typeface="Verdana" pitchFamily="34" charset="0"/>
              </a:rPr>
              <a:t>There </a:t>
            </a:r>
            <a:r>
              <a:rPr lang="en-US" b="1" i="1" dirty="0">
                <a:latin typeface="Verdana" pitchFamily="34" charset="0"/>
              </a:rPr>
              <a:t>is a definite structure to the paper, but first it is important to understand why this challenging project is something you should appreciate. </a:t>
            </a:r>
            <a:endParaRPr lang="en-US" b="1" i="1" dirty="0" smtClean="0">
              <a:latin typeface="Verdana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</a:rPr>
              <a:t>Writing </a:t>
            </a:r>
            <a:r>
              <a:rPr lang="en-US" b="1" i="1" dirty="0">
                <a:solidFill>
                  <a:schemeClr val="bg1"/>
                </a:solidFill>
                <a:latin typeface="Verdana" pitchFamily="34" charset="0"/>
              </a:rPr>
              <a:t>a research paper is important for you as a student, and for reasons you might not have considered. 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543800" y="5638800"/>
            <a:ext cx="9906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8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/>
              <a:t>Research Skills</a:t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 research paper requires you to broaden your intellect by seeking out sources of information that you can use to learn more about a topic. </a:t>
            </a:r>
            <a:endParaRPr lang="en-US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In </a:t>
            </a:r>
            <a:r>
              <a:rPr lang="en-US" b="1" dirty="0">
                <a:solidFill>
                  <a:schemeClr val="bg1"/>
                </a:solidFill>
              </a:rPr>
              <a:t>the process of researching you are also developing skills in citing the work you have found and giving credit where credit is due.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04800" y="228600"/>
            <a:ext cx="1295400" cy="1219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581900" y="5410200"/>
            <a:ext cx="1295400" cy="1219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3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Critical Thinking Skills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/>
              <a:t>Writing a research paper also forces you to see multiple sides of an argument. 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As </a:t>
            </a:r>
            <a:r>
              <a:rPr lang="en-US" b="1" dirty="0">
                <a:solidFill>
                  <a:schemeClr val="bg1"/>
                </a:solidFill>
              </a:rPr>
              <a:t>your resources grow you will come to find that there are many ways to view your subject matter.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You </a:t>
            </a:r>
            <a:r>
              <a:rPr lang="en-US" b="1" dirty="0"/>
              <a:t>cannot just write your opinions. 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act of finding, reading and critically synthesizing the information into your </a:t>
            </a:r>
            <a:r>
              <a:rPr lang="en-US" b="1" dirty="0" smtClean="0">
                <a:solidFill>
                  <a:schemeClr val="bg1"/>
                </a:solidFill>
              </a:rPr>
              <a:t>paper </a:t>
            </a:r>
            <a:r>
              <a:rPr lang="en-US" b="1" dirty="0">
                <a:solidFill>
                  <a:schemeClr val="bg1"/>
                </a:solidFill>
              </a:rPr>
              <a:t>requires skill </a:t>
            </a:r>
            <a:r>
              <a:rPr lang="en-US" b="1">
                <a:solidFill>
                  <a:schemeClr val="bg1"/>
                </a:solidFill>
              </a:rPr>
              <a:t>and </a:t>
            </a:r>
            <a:r>
              <a:rPr lang="en-US" b="1" smtClean="0">
                <a:solidFill>
                  <a:schemeClr val="bg1"/>
                </a:solidFill>
              </a:rPr>
              <a:t>an </a:t>
            </a:r>
            <a:r>
              <a:rPr lang="en-US" b="1" dirty="0">
                <a:solidFill>
                  <a:schemeClr val="bg1"/>
                </a:solidFill>
              </a:rPr>
              <a:t>expanding intellect.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more you write and work on research papers the more your critical thinking skills will grow.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152400"/>
            <a:ext cx="1066800" cy="1066800"/>
          </a:xfrm>
          <a:prstGeom prst="star5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772400" y="5562600"/>
            <a:ext cx="1066800" cy="1066800"/>
          </a:xfrm>
          <a:prstGeom prst="star5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0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u="sng" dirty="0"/>
              <a:t>Validating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/>
              <a:t>There once was a time when the only way you could find information was to go to the library and read an established published work on a given subject. 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Today </a:t>
            </a:r>
            <a:r>
              <a:rPr lang="en-US" b="1" dirty="0">
                <a:solidFill>
                  <a:schemeClr val="bg1"/>
                </a:solidFill>
              </a:rPr>
              <a:t>the Internet has opened the door to more convenient ways to gain information, but it has also allowed </a:t>
            </a:r>
            <a:r>
              <a:rPr lang="en-US" b="1" dirty="0" smtClean="0">
                <a:solidFill>
                  <a:schemeClr val="bg1"/>
                </a:solidFill>
              </a:rPr>
              <a:t>students to </a:t>
            </a:r>
            <a:r>
              <a:rPr lang="en-US" b="1" dirty="0">
                <a:solidFill>
                  <a:schemeClr val="bg1"/>
                </a:solidFill>
              </a:rPr>
              <a:t>forget the need to verify and critically source their work.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You </a:t>
            </a:r>
            <a:r>
              <a:rPr lang="en-US" b="1" dirty="0"/>
              <a:t>cannot simply say, "I found it on the Internet and therefore it must be true." 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Writing </a:t>
            </a:r>
            <a:r>
              <a:rPr lang="en-US" b="1" dirty="0">
                <a:solidFill>
                  <a:schemeClr val="bg1"/>
                </a:solidFill>
              </a:rPr>
              <a:t>a research paper pushes you to find multiple </a:t>
            </a:r>
            <a:r>
              <a:rPr lang="en-US" b="1" dirty="0" smtClean="0">
                <a:solidFill>
                  <a:schemeClr val="bg1"/>
                </a:solidFill>
              </a:rPr>
              <a:t>sources </a:t>
            </a:r>
            <a:r>
              <a:rPr lang="en-US" b="1" dirty="0">
                <a:solidFill>
                  <a:schemeClr val="bg1"/>
                </a:solidFill>
              </a:rPr>
              <a:t>and to be more discerning about the information you find.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28600" y="152400"/>
            <a:ext cx="1066800" cy="1066800"/>
          </a:xfrm>
          <a:prstGeom prst="star5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707086" y="5562600"/>
            <a:ext cx="1066800" cy="1066800"/>
          </a:xfrm>
          <a:prstGeom prst="star5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4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Test of 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b="1" dirty="0"/>
              <a:t>The research paper is a rite of passage for students. </a:t>
            </a:r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It </a:t>
            </a:r>
            <a:r>
              <a:rPr lang="en-US" b="1" dirty="0">
                <a:solidFill>
                  <a:schemeClr val="bg1"/>
                </a:solidFill>
              </a:rPr>
              <a:t>is not a frivolous exercise in writing -- it is an extended purposeful test of your ability.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/>
              <a:t>You </a:t>
            </a:r>
            <a:r>
              <a:rPr lang="en-US" b="1" dirty="0"/>
              <a:t>should be able to write at length and show fluid and cohesive thoughts, building an appropriate and well-conceived </a:t>
            </a:r>
            <a:r>
              <a:rPr lang="en-US" b="1" dirty="0" smtClean="0"/>
              <a:t>research paper.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1148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Adapted from: 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Why Learn to Write a Research Paper? |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eHow.com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7848600" y="155620"/>
            <a:ext cx="1066800" cy="1066800"/>
          </a:xfrm>
          <a:prstGeom prst="star5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1981200" y="5275567"/>
            <a:ext cx="1254617" cy="1048435"/>
          </a:xfrm>
          <a:prstGeom prst="star5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4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410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Learn to Write a Research Paper? </vt:lpstr>
      <vt:lpstr>The Research Paper</vt:lpstr>
      <vt:lpstr>Research Skills </vt:lpstr>
      <vt:lpstr>Critical Thinking Skills </vt:lpstr>
      <vt:lpstr>Validating Information</vt:lpstr>
      <vt:lpstr>Test of Ability 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Learn to Write a Research Paper?</dc:title>
  <dc:creator>user</dc:creator>
  <cp:lastModifiedBy>user</cp:lastModifiedBy>
  <cp:revision>9</cp:revision>
  <cp:lastPrinted>2013-03-18T17:31:04Z</cp:lastPrinted>
  <dcterms:created xsi:type="dcterms:W3CDTF">2013-03-18T16:55:39Z</dcterms:created>
  <dcterms:modified xsi:type="dcterms:W3CDTF">2014-03-14T15:53:09Z</dcterms:modified>
</cp:coreProperties>
</file>