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70F1FFB-11BC-4B5E-8E24-858E947C5CD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1A837B-A776-4576-8309-B08DDAB0B6FB}" type="datetimeFigureOut">
              <a:rPr lang="en-US" smtClean="0"/>
              <a:t>4/12/2017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The Canterbury Tales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Unit One, Part Two – British Literature</a:t>
            </a:r>
            <a:br>
              <a:rPr lang="en-US" dirty="0" smtClean="0"/>
            </a:br>
            <a:r>
              <a:rPr lang="en-US" dirty="0" smtClean="0"/>
              <a:t>English 12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Geoffrey Chaucer (1343-1400)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810000" cy="4590288"/>
          </a:xfrm>
        </p:spPr>
        <p:txBody>
          <a:bodyPr/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sz="4000" dirty="0" smtClean="0"/>
              <a:t>Chaucer was known as </a:t>
            </a:r>
            <a:r>
              <a:rPr lang="en-US" sz="4000" u="sng" dirty="0" smtClean="0"/>
              <a:t>the father of English poetry.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075" y="1524001"/>
            <a:ext cx="2924325" cy="3581399"/>
          </a:xfrm>
        </p:spPr>
      </p:pic>
    </p:spTree>
    <p:extLst>
      <p:ext uri="{BB962C8B-B14F-4D97-AF65-F5344CB8AC3E}">
        <p14:creationId xmlns:p14="http://schemas.microsoft.com/office/powerpoint/2010/main" val="40385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During his life…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Chaucer served in a number of highly responsible positions, which exposed him to the whole spectrum of the medieval society we see in the Tales.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828800"/>
            <a:ext cx="3657600" cy="3505200"/>
          </a:xfrm>
        </p:spPr>
      </p:pic>
    </p:spTree>
    <p:extLst>
      <p:ext uri="{BB962C8B-B14F-4D97-AF65-F5344CB8AC3E}">
        <p14:creationId xmlns:p14="http://schemas.microsoft.com/office/powerpoint/2010/main" val="5643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Chaucer was a brilliant poet who knew how to laugh at human folly. </a:t>
            </a:r>
            <a:endParaRPr lang="en-US" sz="3200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42774"/>
            <a:ext cx="3200400" cy="4197626"/>
          </a:xfrm>
        </p:spPr>
      </p:pic>
      <p:sp>
        <p:nvSpPr>
          <p:cNvPr id="12" name="Text Placeholder 11"/>
          <p:cNvSpPr>
            <a:spLocks noGrp="1"/>
          </p:cNvSpPr>
          <p:nvPr>
            <p:ph type="body" idx="4294967295"/>
          </p:nvPr>
        </p:nvSpPr>
        <p:spPr>
          <a:xfrm>
            <a:off x="0" y="609600"/>
            <a:ext cx="3657600" cy="4724400"/>
          </a:xfrm>
        </p:spPr>
        <p:txBody>
          <a:bodyPr>
            <a:normAutofit fontScale="70000" lnSpcReduction="20000"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500" dirty="0" smtClean="0"/>
          </a:p>
          <a:p>
            <a:r>
              <a:rPr lang="en-US" sz="4000" dirty="0" smtClean="0"/>
              <a:t>He even knew how to laugh at himself; his </a:t>
            </a:r>
            <a:r>
              <a:rPr lang="en-US" sz="4000" dirty="0"/>
              <a:t>portrayal of himself as one of the pilgrims is of a short, plump, slightly foolish man who commands no great </a:t>
            </a:r>
            <a:r>
              <a:rPr lang="en-US" sz="4000" dirty="0" smtClean="0"/>
              <a:t>respect.</a:t>
            </a:r>
            <a:endParaRPr lang="en-US" sz="4000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294967295"/>
          </p:nvPr>
        </p:nvSpPr>
        <p:spPr>
          <a:xfrm>
            <a:off x="5486400" y="2174875"/>
            <a:ext cx="3657600" cy="39512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8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Tales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30" y="1536700"/>
            <a:ext cx="3074940" cy="45894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/>
              <a:t>Chaucer completed 24 of the 120 tales that would have been told </a:t>
            </a:r>
            <a:r>
              <a:rPr lang="en-US" sz="3600" dirty="0" smtClean="0"/>
              <a:t>if </a:t>
            </a:r>
            <a:r>
              <a:rPr lang="en-US" sz="3600" dirty="0"/>
              <a:t>each pilgrim had told four tales.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0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Each tale had a </a:t>
            </a:r>
            <a:r>
              <a:rPr lang="en-US" b="1" dirty="0" smtClean="0"/>
              <a:t>MORAL.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5400" dirty="0" smtClean="0">
                <a:latin typeface="+mj-lt"/>
              </a:rPr>
              <a:t>The lesson about human nature a story teaches.</a:t>
            </a:r>
          </a:p>
          <a:p>
            <a:pPr marL="114300" indent="0" algn="ctr">
              <a:buNone/>
            </a:pPr>
            <a:endParaRPr lang="en-US" sz="5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733800"/>
            <a:ext cx="3536170" cy="267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9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759</TotalTime>
  <Words>142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The Canterbury Tales</vt:lpstr>
      <vt:lpstr>Geoffrey Chaucer (1343-1400)</vt:lpstr>
      <vt:lpstr>During his life…</vt:lpstr>
      <vt:lpstr>Chaucer was a brilliant poet who knew how to laugh at human folly. </vt:lpstr>
      <vt:lpstr>The Tales</vt:lpstr>
      <vt:lpstr>Each tale had a MORAL.</vt:lpstr>
    </vt:vector>
  </TitlesOfParts>
  <Company>BPS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Canterbury Tales</dc:title>
  <dc:creator>user</dc:creator>
  <cp:lastModifiedBy>Andrea Countess</cp:lastModifiedBy>
  <cp:revision>10</cp:revision>
  <dcterms:created xsi:type="dcterms:W3CDTF">2012-03-23T11:48:18Z</dcterms:created>
  <dcterms:modified xsi:type="dcterms:W3CDTF">2017-04-12T18:04:59Z</dcterms:modified>
</cp:coreProperties>
</file>