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9" r:id="rId4"/>
    <p:sldId id="270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60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507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08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10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62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6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7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2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2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8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5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3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EA0421-9D4B-4041-8D8F-D8A067336DE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9FE24-ED4B-4A37-8DC8-453F276A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8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A Midsummer night’s dream</a:t>
            </a:r>
            <a:endParaRPr lang="en-US" i="1" dirty="0" smtClean="0"/>
          </a:p>
          <a:p>
            <a:r>
              <a:rPr lang="en-US" dirty="0" smtClean="0"/>
              <a:t>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7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5130" y="244900"/>
            <a:ext cx="9404723" cy="898100"/>
          </a:xfrm>
        </p:spPr>
        <p:txBody>
          <a:bodyPr/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Athenians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0100" y="1298864"/>
            <a:ext cx="10629900" cy="5105400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Theseus-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Duke of Athens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Hippolyta-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Queen of the Amazons and betrothed (fiancé) 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of Theseus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Egeus-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Father of Hermia; asks Theseus’ help for forcing Hermia to 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marry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Demetrius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Lysander-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beloved (boyfriend) of 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Hermia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 err="1">
                <a:latin typeface="Calibri"/>
                <a:ea typeface="Calibri"/>
                <a:cs typeface="Times New Roman"/>
              </a:rPr>
              <a:t>Hermia</a:t>
            </a:r>
            <a:r>
              <a:rPr lang="en-US" sz="2800" u="sng" dirty="0">
                <a:latin typeface="Calibri"/>
                <a:ea typeface="Calibri"/>
                <a:cs typeface="Times New Roman"/>
              </a:rPr>
              <a:t>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beloved (girlfriend) of Lysander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Demetrius-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in love with 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Hermia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Helena-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in love with Demetrius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338418"/>
            <a:ext cx="9404723" cy="939664"/>
          </a:xfrm>
        </p:spPr>
        <p:txBody>
          <a:bodyPr/>
          <a:lstStyle/>
          <a:p>
            <a:r>
              <a:rPr lang="en-US" sz="4000" b="1" i="1" dirty="0" smtClean="0"/>
              <a:t>Fairies/</a:t>
            </a:r>
            <a:r>
              <a:rPr lang="en-US" sz="4000" b="1" dirty="0" smtClean="0"/>
              <a:t>Supernatural </a:t>
            </a:r>
            <a:r>
              <a:rPr lang="en-US" sz="4000" b="1" dirty="0"/>
              <a:t>Characters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4293" y="1278082"/>
            <a:ext cx="8946541" cy="4856017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Oberon-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King of the Fairies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 err="1">
                <a:latin typeface="Calibri"/>
                <a:ea typeface="Calibri"/>
                <a:cs typeface="Times New Roman"/>
              </a:rPr>
              <a:t>Titania</a:t>
            </a:r>
            <a:r>
              <a:rPr lang="en-US" sz="2800" u="sng" dirty="0">
                <a:latin typeface="Calibri"/>
                <a:ea typeface="Calibri"/>
                <a:cs typeface="Times New Roman"/>
              </a:rPr>
              <a:t>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Queen of the Fairies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Puck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, a.k.a. Robin 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Goodfellow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, servant to Oberon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latin typeface="Calibri"/>
                <a:ea typeface="Calibri"/>
                <a:cs typeface="Times New Roman"/>
              </a:rPr>
              <a:t>Titania's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fairy servants (her "train")(Wait on Bottom): 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 err="1">
                <a:latin typeface="Calibri"/>
                <a:ea typeface="Calibri"/>
                <a:cs typeface="Times New Roman"/>
              </a:rPr>
              <a:t>Peaseblossom</a:t>
            </a:r>
            <a:r>
              <a:rPr lang="en-US" sz="2800" u="sng" dirty="0">
                <a:latin typeface="Calibri"/>
                <a:ea typeface="Calibri"/>
                <a:cs typeface="Times New Roman"/>
              </a:rPr>
              <a:t>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Fairy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Cobweb-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Fairy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Moth-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Fairy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 err="1">
                <a:latin typeface="Calibri"/>
                <a:ea typeface="Calibri"/>
                <a:cs typeface="Times New Roman"/>
              </a:rPr>
              <a:t>Mustardseed</a:t>
            </a:r>
            <a:r>
              <a:rPr lang="en-US" sz="2800" u="sng" dirty="0">
                <a:latin typeface="Calibri"/>
                <a:ea typeface="Calibri"/>
                <a:cs typeface="Times New Roman"/>
              </a:rPr>
              <a:t>-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Fairy</a:t>
            </a:r>
            <a:endParaRPr lang="en-US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013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7709"/>
          </a:xfrm>
        </p:spPr>
        <p:txBody>
          <a:bodyPr/>
          <a:lstStyle/>
          <a:p>
            <a:r>
              <a:rPr lang="en-US" sz="4000" b="1" smtClean="0"/>
              <a:t>The Workmen/Acting </a:t>
            </a:r>
            <a:r>
              <a:rPr lang="en-US" sz="4000" b="1" dirty="0"/>
              <a:t>Troupe 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6112" y="1433946"/>
            <a:ext cx="10274734" cy="4814454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Peter Quince-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carpenter, who leads the troupe of actors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Nick Bottom-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weaver; he plays 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Pyramus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in the troupe's production of "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Pyramus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and 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Thisbe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" and is transformed into a jackass (hence the name Bottom)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Francis Flute-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the bellows-mender who plays </a:t>
            </a:r>
            <a:r>
              <a:rPr lang="en-US" sz="2800" dirty="0" err="1" smtClean="0">
                <a:latin typeface="Calibri"/>
                <a:ea typeface="Calibri"/>
                <a:cs typeface="Times New Roman"/>
              </a:rPr>
              <a:t>Thisbe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Snug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-the joiner who plays 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Lion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>
                <a:latin typeface="Calibri"/>
                <a:ea typeface="Calibri"/>
                <a:cs typeface="Times New Roman"/>
              </a:rPr>
              <a:t>Tom Snout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-the tinker who plays Wall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 smtClean="0">
                <a:latin typeface="Calibri"/>
                <a:ea typeface="Calibri"/>
                <a:cs typeface="Times New Roman"/>
              </a:rPr>
              <a:t>Robin </a:t>
            </a:r>
            <a:r>
              <a:rPr lang="en-US" sz="2800" u="sng" dirty="0">
                <a:latin typeface="Calibri"/>
                <a:ea typeface="Calibri"/>
                <a:cs typeface="Times New Roman"/>
              </a:rPr>
              <a:t>Starveling-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the tailor who plays Moonshine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9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/>
              <a:t>English 12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4000" b="1" i="1" dirty="0" smtClean="0"/>
              <a:t>A Midsummer Night’s Dream </a:t>
            </a:r>
            <a:r>
              <a:rPr lang="en-US" sz="4000" b="1" dirty="0" smtClean="0"/>
              <a:t>test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sz="3600" b="1" dirty="0"/>
              <a:t>Study, study, study!</a:t>
            </a:r>
          </a:p>
          <a:p>
            <a:endParaRPr lang="en-US" sz="3600" b="1" dirty="0"/>
          </a:p>
          <a:p>
            <a:pPr algn="ctr"/>
            <a:r>
              <a:rPr lang="en-US" sz="3600" b="1" dirty="0"/>
              <a:t>Good Luck!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0198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185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Ion</vt:lpstr>
      <vt:lpstr>English 12</vt:lpstr>
      <vt:lpstr>The Athenians</vt:lpstr>
      <vt:lpstr>Fairies/Supernatural Characters</vt:lpstr>
      <vt:lpstr>The Workmen/Acting Troupe </vt:lpstr>
      <vt:lpstr>English 12  A Midsummer Night’s Dream test</vt:lpstr>
    </vt:vector>
  </TitlesOfParts>
  <Company>Bridgman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12</dc:title>
  <dc:creator>Andrea Countess</dc:creator>
  <cp:lastModifiedBy>Andrea Countess</cp:lastModifiedBy>
  <cp:revision>2</cp:revision>
  <dcterms:created xsi:type="dcterms:W3CDTF">2015-03-17T02:10:17Z</dcterms:created>
  <dcterms:modified xsi:type="dcterms:W3CDTF">2015-03-17T02:17:03Z</dcterms:modified>
</cp:coreProperties>
</file>