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9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C3CC403-746D-4EC0-8EAB-D8AAB4CBF107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3CC403-746D-4EC0-8EAB-D8AAB4CBF1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4634F8-3900-450D-9970-283E99A29DE7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94C6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English 10</a:t>
            </a:r>
          </a:p>
          <a:p>
            <a:r>
              <a:rPr lang="en-US" sz="2400" b="1" dirty="0" smtClean="0"/>
              <a:t>Research Paper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447800"/>
            <a:ext cx="5181600" cy="2133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66"/>
                </a:solidFill>
              </a:rPr>
              <a:t>Paraphrasing &amp; Summarizing</a:t>
            </a:r>
            <a:endParaRPr lang="en-US" sz="48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99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776472" cy="41300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b="1" dirty="0" smtClean="0"/>
              <a:t>summary </a:t>
            </a:r>
            <a:r>
              <a:rPr lang="en-US" sz="3200" dirty="0" smtClean="0"/>
              <a:t>includes the main points.  </a:t>
            </a:r>
          </a:p>
          <a:p>
            <a:r>
              <a:rPr lang="en-US" sz="3200" dirty="0" smtClean="0"/>
              <a:t>It is written in your own words.  </a:t>
            </a:r>
          </a:p>
          <a:p>
            <a:r>
              <a:rPr lang="en-US" sz="3200" dirty="0" smtClean="0"/>
              <a:t>It is </a:t>
            </a:r>
            <a:r>
              <a:rPr lang="en-US" sz="3200" b="1" dirty="0" smtClean="0"/>
              <a:t>always</a:t>
            </a:r>
            <a:r>
              <a:rPr lang="en-US" sz="3200" dirty="0" smtClean="0"/>
              <a:t> </a:t>
            </a:r>
            <a:r>
              <a:rPr lang="en-US" sz="3200" u="sng" dirty="0" smtClean="0"/>
              <a:t>shorter</a:t>
            </a:r>
            <a:r>
              <a:rPr lang="en-US" sz="3200" dirty="0" smtClean="0"/>
              <a:t> and </a:t>
            </a:r>
            <a:r>
              <a:rPr lang="en-US" sz="3200" u="sng" dirty="0" smtClean="0"/>
              <a:t>simpler</a:t>
            </a:r>
            <a:r>
              <a:rPr lang="en-US" sz="3200" dirty="0" smtClean="0"/>
              <a:t> than the original passage.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28800"/>
            <a:ext cx="4114800" cy="39776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b="1" dirty="0" smtClean="0"/>
              <a:t>paraphrase </a:t>
            </a:r>
            <a:r>
              <a:rPr lang="en-US" sz="3200" dirty="0" smtClean="0"/>
              <a:t>includes the main points.</a:t>
            </a:r>
          </a:p>
          <a:p>
            <a:r>
              <a:rPr lang="en-US" sz="3200" dirty="0" smtClean="0"/>
              <a:t>It is written in your own words.</a:t>
            </a:r>
          </a:p>
          <a:p>
            <a:r>
              <a:rPr lang="en-US" sz="3200" dirty="0" smtClean="0"/>
              <a:t>It </a:t>
            </a:r>
            <a:r>
              <a:rPr lang="en-US" sz="3200" b="1" dirty="0" smtClean="0"/>
              <a:t>may be </a:t>
            </a:r>
            <a:r>
              <a:rPr lang="en-US" sz="3200" dirty="0" smtClean="0"/>
              <a:t>longer, shorter, or the same length as the original.</a:t>
            </a:r>
          </a:p>
          <a:p>
            <a:pPr marL="68580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66"/>
                </a:solidFill>
              </a:rPr>
              <a:t>What is the difference?</a:t>
            </a:r>
            <a:endParaRPr lang="en-US" sz="4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5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48600" cy="52578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b="1" dirty="0" smtClean="0"/>
              <a:t>When you restate someone else’s ideas, using your own words, you are paraphrasing.</a:t>
            </a:r>
            <a:r>
              <a:rPr lang="en-US" sz="3200" b="1" i="1" dirty="0"/>
              <a:t> </a:t>
            </a:r>
            <a:endParaRPr lang="en-US" sz="3200" b="1" i="1" dirty="0" smtClean="0"/>
          </a:p>
          <a:p>
            <a:pPr marL="68580" indent="0" algn="ctr">
              <a:buNone/>
            </a:pPr>
            <a:endParaRPr lang="en-US" sz="800" b="1" i="1" dirty="0" smtClean="0"/>
          </a:p>
          <a:p>
            <a:r>
              <a:rPr lang="en-US" sz="2400" b="1" i="1" dirty="0" smtClean="0"/>
              <a:t>Original</a:t>
            </a:r>
            <a:r>
              <a:rPr lang="en-US" sz="2400" i="1" dirty="0" smtClean="0"/>
              <a:t>: Can </a:t>
            </a:r>
            <a:r>
              <a:rPr lang="en-US" sz="2400" i="1" dirty="0"/>
              <a:t>an ape master anything like human language?  Although primatologists have reported such abilities, the high priests of linguistics have scoffed.</a:t>
            </a:r>
          </a:p>
          <a:p>
            <a:pPr marL="68580" indent="0">
              <a:buNone/>
            </a:pPr>
            <a:endParaRPr lang="en-US" sz="1200" dirty="0"/>
          </a:p>
          <a:p>
            <a:pPr marL="68580" indent="0">
              <a:buNone/>
            </a:pPr>
            <a:r>
              <a:rPr lang="en-US" b="1" dirty="0" smtClean="0"/>
              <a:t>Paraphrase</a:t>
            </a:r>
            <a:r>
              <a:rPr lang="en-US" dirty="0" smtClean="0"/>
              <a:t>: </a:t>
            </a:r>
            <a:r>
              <a:rPr lang="en-US" sz="2800" dirty="0" smtClean="0"/>
              <a:t>Researchers who work with </a:t>
            </a:r>
            <a:r>
              <a:rPr lang="en-US" sz="2800" b="1" dirty="0" smtClean="0"/>
              <a:t>primates</a:t>
            </a:r>
            <a:r>
              <a:rPr lang="en-US" sz="2800" dirty="0" smtClean="0"/>
              <a:t> such as apes believe that certain apes can acquire </a:t>
            </a:r>
            <a:r>
              <a:rPr lang="en-US" sz="2800" b="1" dirty="0" smtClean="0"/>
              <a:t>language</a:t>
            </a:r>
            <a:r>
              <a:rPr lang="en-US" sz="2800" dirty="0" smtClean="0"/>
              <a:t>.  However, experts in linguistics have </a:t>
            </a:r>
            <a:r>
              <a:rPr lang="en-US" sz="2800" b="1" dirty="0" smtClean="0"/>
              <a:t>questioned</a:t>
            </a:r>
            <a:r>
              <a:rPr lang="en-US" sz="2800" dirty="0" smtClean="0"/>
              <a:t> the idea.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66"/>
                </a:solidFill>
              </a:rPr>
              <a:t>Paraphrasing</a:t>
            </a:r>
            <a:endParaRPr lang="en-US" sz="4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37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058809" cy="4080029"/>
          </a:xfrm>
        </p:spPr>
        <p:txBody>
          <a:bodyPr/>
          <a:lstStyle/>
          <a:p>
            <a:pPr marL="68580" indent="0" algn="ctr">
              <a:buNone/>
            </a:pPr>
            <a:r>
              <a:rPr lang="en-US" sz="3600" b="1" dirty="0" smtClean="0"/>
              <a:t>Summary = shorter, simpler</a:t>
            </a:r>
          </a:p>
          <a:p>
            <a:pPr marL="68580" indent="0">
              <a:buNone/>
            </a:pPr>
            <a:endParaRPr lang="en-US" sz="1000" dirty="0"/>
          </a:p>
          <a:p>
            <a:pPr marL="68580" indent="0">
              <a:buNone/>
            </a:pPr>
            <a:r>
              <a:rPr lang="en-US" sz="2800" b="1" dirty="0" smtClean="0"/>
              <a:t>Qualities of a good summary= </a:t>
            </a:r>
          </a:p>
          <a:p>
            <a:r>
              <a:rPr lang="en-US" sz="2800" dirty="0" smtClean="0"/>
              <a:t>Simple</a:t>
            </a:r>
          </a:p>
          <a:p>
            <a:r>
              <a:rPr lang="en-US" sz="2800" dirty="0" smtClean="0"/>
              <a:t>Short</a:t>
            </a:r>
          </a:p>
          <a:p>
            <a:r>
              <a:rPr lang="en-US" sz="2800" dirty="0" smtClean="0"/>
              <a:t>Covers main ideas</a:t>
            </a:r>
          </a:p>
          <a:p>
            <a:r>
              <a:rPr lang="en-US" sz="2800" dirty="0" smtClean="0"/>
              <a:t>Makes sense</a:t>
            </a:r>
          </a:p>
          <a:p>
            <a:r>
              <a:rPr lang="en-US" sz="2800" dirty="0" smtClean="0"/>
              <a:t>Is written in your own words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66"/>
                </a:solidFill>
              </a:rPr>
              <a:t>Summarizing</a:t>
            </a:r>
            <a:endParaRPr lang="en-US" sz="4400" dirty="0">
              <a:solidFill>
                <a:srgbClr val="FF0066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6605337" y="3200400"/>
            <a:ext cx="1524000" cy="1600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3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11</TotalTime>
  <Words>164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Wingdings</vt:lpstr>
      <vt:lpstr>Composite</vt:lpstr>
      <vt:lpstr>Paraphrasing &amp; Summarizing</vt:lpstr>
      <vt:lpstr>What is the difference?</vt:lpstr>
      <vt:lpstr>Paraphrasing</vt:lpstr>
      <vt:lpstr>Summarizing</vt:lpstr>
    </vt:vector>
  </TitlesOfParts>
  <Company>BPS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Paraphrasing</dc:title>
  <dc:creator>user</dc:creator>
  <cp:lastModifiedBy>Andrea Countess</cp:lastModifiedBy>
  <cp:revision>5</cp:revision>
  <dcterms:created xsi:type="dcterms:W3CDTF">2013-03-13T18:47:01Z</dcterms:created>
  <dcterms:modified xsi:type="dcterms:W3CDTF">2015-03-16T12:02:45Z</dcterms:modified>
</cp:coreProperties>
</file>