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6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C6A877-D682-4282-9605-4B1DFFEAA08C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C7B163-D942-4483-B1AC-DED90A477D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94" y="304800"/>
            <a:ext cx="7024744" cy="1143000"/>
          </a:xfrm>
        </p:spPr>
        <p:txBody>
          <a:bodyPr/>
          <a:lstStyle/>
          <a:p>
            <a:r>
              <a:rPr lang="en-US" b="1" dirty="0" smtClean="0"/>
              <a:t>Avoiding Plagiarism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58860"/>
            <a:ext cx="6777317" cy="3508977"/>
          </a:xfrm>
        </p:spPr>
        <p:txBody>
          <a:bodyPr>
            <a:noAutofit/>
          </a:bodyPr>
          <a:lstStyle/>
          <a:p>
            <a:r>
              <a:rPr lang="en-US" sz="3600" dirty="0" smtClean="0"/>
              <a:t>Plagiarism means using someone else’s words or ideas without giving them credit.</a:t>
            </a:r>
          </a:p>
          <a:p>
            <a:r>
              <a:rPr lang="en-US" sz="3600" dirty="0" smtClean="0"/>
              <a:t>You must always give credit for your research information.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05400"/>
            <a:ext cx="2438400" cy="158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64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024744" cy="1143000"/>
          </a:xfrm>
        </p:spPr>
        <p:txBody>
          <a:bodyPr/>
          <a:lstStyle/>
          <a:p>
            <a:r>
              <a:rPr lang="en-US" b="1" dirty="0"/>
              <a:t>Avoiding 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8394"/>
            <a:ext cx="7543800" cy="4267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Plagiarism can be obvious, as when an essay is copied word for word, but it can also be </a:t>
            </a:r>
            <a:r>
              <a:rPr lang="en-US" sz="2800" dirty="0" smtClean="0"/>
              <a:t>accidental.</a:t>
            </a:r>
          </a:p>
          <a:p>
            <a:pPr lvl="1"/>
            <a:r>
              <a:rPr lang="en-US" sz="2800" dirty="0" smtClean="0"/>
              <a:t>Accidental plagiarism occurs when a writer fails to correctly </a:t>
            </a:r>
            <a:r>
              <a:rPr lang="en-US" sz="2800" b="1" dirty="0" smtClean="0"/>
              <a:t>paraphrase</a:t>
            </a:r>
            <a:r>
              <a:rPr lang="en-US" sz="2800" dirty="0" smtClean="0"/>
              <a:t> – to rewrite information in his or her own words.</a:t>
            </a:r>
          </a:p>
          <a:p>
            <a:pPr lvl="1"/>
            <a:r>
              <a:rPr lang="en-US" sz="2800" dirty="0"/>
              <a:t>Accidental </a:t>
            </a:r>
            <a:r>
              <a:rPr lang="en-US" sz="2800" dirty="0" smtClean="0"/>
              <a:t>plagiarism may also occur when a writer fails to accurately </a:t>
            </a:r>
            <a:r>
              <a:rPr lang="en-US" sz="2800" b="1" dirty="0" smtClean="0"/>
              <a:t>cite</a:t>
            </a:r>
            <a:r>
              <a:rPr lang="en-US" sz="2800" dirty="0" smtClean="0"/>
              <a:t> a source.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5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Plagiarism is BAD!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1" y="2010578"/>
            <a:ext cx="6400800" cy="350897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rc 3"/>
          <p:cNvSpPr/>
          <p:nvPr/>
        </p:nvSpPr>
        <p:spPr>
          <a:xfrm>
            <a:off x="8610600" y="6477000"/>
            <a:ext cx="4572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51263"/>
            <a:ext cx="4485815" cy="312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97" y="4068638"/>
            <a:ext cx="1847048" cy="238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73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160" y="457200"/>
            <a:ext cx="42672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1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89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Avoiding Plagiarism</vt:lpstr>
      <vt:lpstr>Avoiding Plagiarism</vt:lpstr>
      <vt:lpstr>Plagiarism is BAD!</vt:lpstr>
      <vt:lpstr>PowerPoint Presentation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Plagiarism</dc:title>
  <dc:creator>user</dc:creator>
  <cp:lastModifiedBy>user</cp:lastModifiedBy>
  <cp:revision>3</cp:revision>
  <dcterms:created xsi:type="dcterms:W3CDTF">2013-03-14T12:32:28Z</dcterms:created>
  <dcterms:modified xsi:type="dcterms:W3CDTF">2013-03-14T15:25:17Z</dcterms:modified>
</cp:coreProperties>
</file>