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8"/>
  </p:notesMasterIdLst>
  <p:sldIdLst>
    <p:sldId id="256" r:id="rId2"/>
    <p:sldId id="257" r:id="rId3"/>
    <p:sldId id="261" r:id="rId4"/>
    <p:sldId id="259" r:id="rId5"/>
    <p:sldId id="260" r:id="rId6"/>
    <p:sldId id="262" r:id="rId7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74" y="-3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9C601469-5776-4B97-94BF-28E7089F2C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234BBE-E637-4593-8964-36BA707BF439}" type="slidenum">
              <a:rPr lang="en-US"/>
              <a:pPr/>
              <a:t>1</a:t>
            </a:fld>
            <a:endParaRPr lang="en-US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83CB8D-FF61-477F-96A0-C3593F25DDFD}" type="slidenum">
              <a:rPr lang="en-US"/>
              <a:pPr/>
              <a:t>2</a:t>
            </a:fld>
            <a:endParaRPr lang="en-US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77A13A-230A-4991-9AC0-239466B84E75}" type="slidenum">
              <a:rPr lang="en-US"/>
              <a:pPr/>
              <a:t>4</a:t>
            </a:fld>
            <a:endParaRPr lang="en-US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3F0886-ED90-47FE-B95C-ED3B040A7366}" type="slidenum">
              <a:rPr lang="en-US"/>
              <a:pPr/>
              <a:t>5</a:t>
            </a:fld>
            <a:endParaRPr lang="en-US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234BBE-E637-4593-8964-36BA707BF439}" type="slidenum">
              <a:rPr lang="en-US"/>
              <a:pPr/>
              <a:t>6</a:t>
            </a:fld>
            <a:endParaRPr lang="en-US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40 years old</a:t>
            </a:r>
          </a:p>
          <a:p>
            <a:r>
              <a:rPr lang="en-US" dirty="0" smtClean="0"/>
              <a:t>20 hours to Ireland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10 am</a:t>
            </a:r>
            <a:r>
              <a:rPr lang="en-US" smtClean="0">
                <a:solidFill>
                  <a:srgbClr val="FFFF00"/>
                </a:solidFill>
              </a:rPr>
              <a:t>: disappeared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5 famous flights</a:t>
            </a:r>
          </a:p>
          <a:p>
            <a:r>
              <a:rPr lang="en-US" dirty="0" smtClean="0"/>
              <a:t>2</a:t>
            </a:r>
            <a:r>
              <a:rPr lang="en-US" baseline="0" dirty="0" smtClean="0"/>
              <a:t> people</a:t>
            </a:r>
          </a:p>
          <a:p>
            <a:r>
              <a:rPr lang="en-US" baseline="0" dirty="0" smtClean="0"/>
              <a:t>1 life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4/11/12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18C3D4-94B6-4839-AA26-F0C67FC3CB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CCEF-AFE8-455E-BB87-ACEB5464D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F261-CC61-4402-8C31-EC4BF9CF82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3513"/>
            <a:ext cx="8304213" cy="1979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791200" y="6203950"/>
            <a:ext cx="2589213" cy="3825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4/11/12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8410575" y="6181725"/>
            <a:ext cx="608013" cy="455613"/>
          </a:xfrm>
        </p:spPr>
        <p:txBody>
          <a:bodyPr/>
          <a:lstStyle>
            <a:lvl1pPr>
              <a:defRPr/>
            </a:lvl1pPr>
          </a:lstStyle>
          <a:p>
            <a:fld id="{E55609F6-0321-43D1-ACFF-9818DC3727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4/11/12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2CC7CD1-1A1C-4A27-9543-CB82FB7274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F098-9957-41B7-A55E-CE3BCBC763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FA509-A37B-4857-8DC7-271F468189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C557A-A9BF-4CA6-81AB-D69C635090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4/11/12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A8E0-9D81-4EAD-88D2-8C4D1C98B1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B5ECD-E92A-4A3C-81E9-5625AA674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4/11/12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8C4203-BF40-4DC7-9DE5-82C1F2026C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4/11/12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CD1F84-E24A-4375-8501-AA0C3D4EA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4/11/12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342A9FE-D042-4257-A3D6-6AE4FE9F07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71600" y="3200400"/>
            <a:ext cx="6400800" cy="1752600"/>
          </a:xfrm>
          <a:prstGeom prst="rect">
            <a:avLst/>
          </a:prstGeom>
          <a:noFill/>
          <a:ln w="6480">
            <a:noFill/>
            <a:round/>
            <a:headEnd/>
            <a:tailEnd/>
          </a:ln>
          <a:effectLst/>
        </p:spPr>
        <p:txBody>
          <a:bodyPr tIns="9144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>
                <a:solidFill>
                  <a:srgbClr val="FFFFFF"/>
                </a:solidFill>
                <a:latin typeface="Constantia" charset="0"/>
              </a:rPr>
              <a:t>				</a:t>
            </a:r>
            <a:endParaRPr lang="en-US" dirty="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3505200"/>
            <a:ext cx="8305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onstantia" charset="0"/>
              </a:rPr>
              <a:t>1897-1937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2971800"/>
            <a:ext cx="7315200" cy="9906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200" dirty="0">
                <a:solidFill>
                  <a:srgbClr val="DBDBDB"/>
                </a:solidFill>
              </a:rPr>
              <a:t>Amelia Earhart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52600" y="4038600"/>
            <a:ext cx="5715000" cy="1874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dirty="0">
                <a:solidFill>
                  <a:srgbClr val="FFFFFF"/>
                </a:solidFill>
                <a:latin typeface="Constantia" charset="0"/>
              </a:rPr>
              <a:t>“Never do things others </a:t>
            </a:r>
            <a:r>
              <a:rPr lang="en-US" sz="2400" dirty="0">
                <a:solidFill>
                  <a:srgbClr val="FFFFFF"/>
                </a:solidFill>
                <a:latin typeface="Constantia" charset="0"/>
              </a:rPr>
              <a:t>can do</a:t>
            </a:r>
            <a:r>
              <a:rPr lang="en-US" dirty="0">
                <a:solidFill>
                  <a:srgbClr val="FFFFFF"/>
                </a:solidFill>
                <a:latin typeface="Constantia" charset="0"/>
              </a:rPr>
              <a:t> and </a:t>
            </a:r>
            <a:r>
              <a:rPr lang="en-US" sz="2400" dirty="0">
                <a:solidFill>
                  <a:srgbClr val="FFFFFF"/>
                </a:solidFill>
                <a:latin typeface="Constantia" charset="0"/>
              </a:rPr>
              <a:t>will do</a:t>
            </a:r>
            <a:r>
              <a:rPr lang="en-US" dirty="0">
                <a:solidFill>
                  <a:srgbClr val="FFFFFF"/>
                </a:solidFill>
                <a:latin typeface="Constantia" charset="0"/>
              </a:rPr>
              <a:t> if there are things others </a:t>
            </a:r>
            <a:r>
              <a:rPr lang="en-US" sz="2400" dirty="0">
                <a:solidFill>
                  <a:srgbClr val="FFFFFF"/>
                </a:solidFill>
                <a:latin typeface="Constantia" charset="0"/>
              </a:rPr>
              <a:t>cannot</a:t>
            </a:r>
            <a:r>
              <a:rPr lang="en-US" dirty="0">
                <a:solidFill>
                  <a:srgbClr val="FFFFFF"/>
                </a:solidFill>
                <a:latin typeface="Constantia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onstantia" charset="0"/>
              </a:rPr>
              <a:t>do</a:t>
            </a:r>
            <a:r>
              <a:rPr lang="en-US" dirty="0">
                <a:solidFill>
                  <a:srgbClr val="FFFFFF"/>
                </a:solidFill>
                <a:latin typeface="Constantia" charset="0"/>
              </a:rPr>
              <a:t> or </a:t>
            </a:r>
            <a:r>
              <a:rPr lang="en-US" sz="2400" dirty="0">
                <a:solidFill>
                  <a:srgbClr val="FFFFFF"/>
                </a:solidFill>
                <a:latin typeface="Constantia" charset="0"/>
              </a:rPr>
              <a:t>will not</a:t>
            </a:r>
            <a:r>
              <a:rPr lang="en-US" dirty="0">
                <a:solidFill>
                  <a:srgbClr val="FFFFFF"/>
                </a:solidFill>
                <a:latin typeface="Constantia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onstantia" charset="0"/>
              </a:rPr>
              <a:t>do</a:t>
            </a:r>
            <a:r>
              <a:rPr lang="en-US" dirty="0">
                <a:solidFill>
                  <a:srgbClr val="FFFFFF"/>
                </a:solidFill>
                <a:latin typeface="Constantia" charset="0"/>
              </a:rPr>
              <a:t>.”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400" dirty="0">
                <a:solidFill>
                  <a:srgbClr val="FFFFFF"/>
                </a:solidFill>
                <a:latin typeface="Constantia" charset="0"/>
              </a:rPr>
              <a:t>Amelia Earhart</a:t>
            </a:r>
            <a:r>
              <a:rPr lang="en-US" dirty="0">
                <a:solidFill>
                  <a:srgbClr val="FFFFFF"/>
                </a:solidFill>
                <a:latin typeface="Constantia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Constantia" charset="0"/>
              </a:rPr>
            </a:br>
            <a:endParaRPr lang="en-US" dirty="0">
              <a:solidFill>
                <a:srgbClr val="FFFFFF"/>
              </a:solidFill>
              <a:latin typeface="Constantia" charset="0"/>
            </a:endParaRPr>
          </a:p>
        </p:txBody>
      </p:sp>
      <p:pic>
        <p:nvPicPr>
          <p:cNvPr id="11266" name="Picture 2" descr="http://quitecontinental.files.wordpress.com/2011/11/ae2.jpg"/>
          <p:cNvPicPr>
            <a:picLocks noChangeAspect="1" noChangeArrowheads="1"/>
          </p:cNvPicPr>
          <p:nvPr/>
        </p:nvPicPr>
        <p:blipFill>
          <a:blip r:embed="rId3"/>
          <a:srcRect t="13018" b="8312"/>
          <a:stretch>
            <a:fillRect/>
          </a:stretch>
        </p:blipFill>
        <p:spPr bwMode="auto">
          <a:xfrm>
            <a:off x="2420112" y="381000"/>
            <a:ext cx="4379976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609600"/>
          </a:xfrm>
          <a:ln/>
        </p:spPr>
        <p:txBody>
          <a:bodyPr lIns="0" tIns="6552" rIns="0" bIns="0" anchor="ctr">
            <a:no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smtClean="0"/>
              <a:t>Childhood/Family Life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1748" y="1143000"/>
            <a:ext cx="3067050" cy="1990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3276600" y="3437604"/>
            <a:ext cx="2913932" cy="1765300"/>
            <a:chOff x="3358912" y="3610387"/>
            <a:chExt cx="2913932" cy="17653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29199" y="3610641"/>
              <a:ext cx="1243645" cy="176479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8912" y="3610387"/>
              <a:ext cx="1118878" cy="17653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9" name="Group 8"/>
          <p:cNvGrpSpPr/>
          <p:nvPr/>
        </p:nvGrpSpPr>
        <p:grpSpPr>
          <a:xfrm>
            <a:off x="3200400" y="5334000"/>
            <a:ext cx="2895600" cy="607602"/>
            <a:chOff x="3200400" y="5524500"/>
            <a:chExt cx="2895600" cy="607602"/>
          </a:xfrm>
        </p:grpSpPr>
        <p:sp>
          <p:nvSpPr>
            <p:cNvPr id="7" name="TextBox 6"/>
            <p:cNvSpPr txBox="1"/>
            <p:nvPr/>
          </p:nvSpPr>
          <p:spPr>
            <a:xfrm>
              <a:off x="3200400" y="5524500"/>
              <a:ext cx="114300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Amelia</a:t>
              </a:r>
            </a:p>
            <a:p>
              <a:pPr algn="ctr"/>
              <a:r>
                <a:rPr lang="en-US" dirty="0" smtClean="0"/>
                <a:t>“</a:t>
              </a:r>
              <a:r>
                <a:rPr lang="en-US" dirty="0" err="1" smtClean="0"/>
                <a:t>Meelie</a:t>
              </a:r>
              <a:r>
                <a:rPr lang="en-US" dirty="0" smtClean="0"/>
                <a:t>”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5524500"/>
              <a:ext cx="114300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Grace</a:t>
              </a:r>
              <a:br>
                <a:rPr lang="en-US" dirty="0" smtClean="0"/>
              </a:br>
              <a:r>
                <a:rPr lang="en-US" dirty="0" smtClean="0"/>
                <a:t>“</a:t>
              </a:r>
              <a:r>
                <a:rPr lang="en-US" dirty="0" err="1" smtClean="0"/>
                <a:t>Pidge</a:t>
              </a:r>
              <a:r>
                <a:rPr lang="en-US" dirty="0" smtClean="0"/>
                <a:t>”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1932369"/>
            <a:ext cx="228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 smtClean="0">
                <a:latin typeface="+mn-lt"/>
              </a:rPr>
              <a:t>“Never interrupt someone doing something you said couldn't be done.”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1932369"/>
            <a:ext cx="2286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 smtClean="0">
                <a:latin typeface="+mn-lt"/>
              </a:rPr>
              <a:t>“Better do a good deed near at home than go far away to burn incense. ”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smtClean="0"/>
              <a:t>Life As A Young Adult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248400" y="1350615"/>
            <a:ext cx="2282163" cy="4133787"/>
            <a:chOff x="6248400" y="1350615"/>
            <a:chExt cx="2282163" cy="413378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8400" y="1350615"/>
              <a:ext cx="2282163" cy="3505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475081" y="4876800"/>
              <a:ext cx="182880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Young Amelia</a:t>
              </a:r>
            </a:p>
            <a:p>
              <a:pPr algn="ctr"/>
              <a:r>
                <a:rPr lang="en-US" dirty="0" smtClean="0">
                  <a:latin typeface="+mn-lt"/>
                </a:rPr>
                <a:t>Photo shoot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52800" y="1333500"/>
            <a:ext cx="281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600" dirty="0" smtClean="0">
                <a:latin typeface="+mn-lt"/>
              </a:rPr>
              <a:t>“Please know that I am aware of the hazards. I want to do it because I want to do it. Women must try to do things as men have tried. When they fail, their failure must be a challenge to others.” </a:t>
            </a:r>
            <a:endParaRPr lang="en-US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3400" y="1352139"/>
            <a:ext cx="2725871" cy="4905167"/>
            <a:chOff x="533400" y="1352139"/>
            <a:chExt cx="2725871" cy="4905167"/>
          </a:xfrm>
        </p:grpSpPr>
        <p:pic>
          <p:nvPicPr>
            <p:cNvPr id="7170" name="Picture 2" descr="http://www.kshs.org/cool3/graphics/earhartputnam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1352139"/>
              <a:ext cx="2725871" cy="35021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981935" y="4876800"/>
              <a:ext cx="1828800" cy="1380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Amelia and her husband, George Putnam, who was seven years her senior.</a:t>
              </a:r>
              <a:endParaRPr lang="en-US" dirty="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685800"/>
          </a:xfrm>
          <a:ln/>
        </p:spPr>
        <p:txBody>
          <a:bodyPr lIns="0" tIns="6552" rIns="0" bIns="0" anchor="ctr"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smtClean="0"/>
              <a:t>Flying Career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1018250"/>
            <a:ext cx="3717570" cy="2959121"/>
            <a:chOff x="533400" y="990599"/>
            <a:chExt cx="3717570" cy="2959121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" y="990599"/>
              <a:ext cx="3717570" cy="18470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1088136" y="2826849"/>
              <a:ext cx="2438400" cy="1122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+mn-lt"/>
                </a:rPr>
                <a:t>Kinner</a:t>
              </a:r>
              <a:r>
                <a:rPr lang="en-US" dirty="0" smtClean="0">
                  <a:latin typeface="+mn-lt"/>
                </a:rPr>
                <a:t> </a:t>
              </a:r>
              <a:r>
                <a:rPr lang="en-US" dirty="0" err="1" smtClean="0">
                  <a:latin typeface="+mn-lt"/>
                </a:rPr>
                <a:t>Airster</a:t>
              </a:r>
              <a:r>
                <a:rPr lang="en-US" dirty="0" smtClean="0">
                  <a:latin typeface="+mn-lt"/>
                </a:rPr>
                <a:t>, Amelia’s first plane,</a:t>
              </a:r>
            </a:p>
            <a:p>
              <a:pPr algn="ctr"/>
              <a:r>
                <a:rPr lang="en-US" dirty="0" smtClean="0">
                  <a:latin typeface="+mn-lt"/>
                </a:rPr>
                <a:t>nicknamed the “Canary”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24401" y="1019452"/>
            <a:ext cx="3282513" cy="2922819"/>
            <a:chOff x="2971801" y="3431726"/>
            <a:chExt cx="3282513" cy="2787532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1801" y="3431726"/>
              <a:ext cx="3282513" cy="176479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3505200" y="5148361"/>
              <a:ext cx="2438400" cy="1070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Amelia with her</a:t>
              </a:r>
            </a:p>
            <a:p>
              <a:pPr algn="ctr"/>
              <a:r>
                <a:rPr lang="en-US" dirty="0" smtClean="0">
                  <a:latin typeface="+mn-lt"/>
                </a:rPr>
                <a:t>Lockheed Electra, the plane used in her last flight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43200" y="3962400"/>
            <a:ext cx="381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 smtClean="0">
                <a:latin typeface="+mn-lt"/>
              </a:rPr>
              <a:t>“Women must pay for everything. They do get more glory than men for comparable feats, but, they also get more notoriety when they crash.”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519112"/>
          </a:xfrm>
          <a:ln/>
        </p:spPr>
        <p:txBody>
          <a:bodyPr lIns="0" tIns="6552" rIns="0" bIns="0" anchor="ctr">
            <a:no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smtClean="0"/>
              <a:t>Final Flight - 1937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3810000"/>
            <a:ext cx="2514600" cy="1809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"Flying may not be all plain sailing, but the fun of it is worth the price."</a:t>
            </a:r>
            <a:endParaRPr lang="en-US" sz="2400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400800" y="685800"/>
            <a:ext cx="1905000" cy="3122202"/>
            <a:chOff x="6477000" y="685800"/>
            <a:chExt cx="1905000" cy="312220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77000" y="685800"/>
              <a:ext cx="1905000" cy="23907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6667500" y="3200400"/>
              <a:ext cx="152400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Amelia in flying gear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1500" y="1371600"/>
            <a:ext cx="5367528" cy="4628071"/>
            <a:chOff x="571500" y="1371600"/>
            <a:chExt cx="5367528" cy="4628071"/>
          </a:xfrm>
        </p:grpSpPr>
        <p:sp>
          <p:nvSpPr>
            <p:cNvPr id="6" name="TextBox 5"/>
            <p:cNvSpPr txBox="1"/>
            <p:nvPr/>
          </p:nvSpPr>
          <p:spPr>
            <a:xfrm>
              <a:off x="571500" y="4876800"/>
              <a:ext cx="5367528" cy="11228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Believed to have made an emergency landing on the uninhabited atoll of Nikumauroro, in the small republic of Kiribati, Amelia and Noonan may have starved to death.</a:t>
              </a:r>
              <a:endParaRPr lang="en-US" dirty="0">
                <a:latin typeface="+mn-lt"/>
              </a:endParaRPr>
            </a:p>
          </p:txBody>
        </p:sp>
        <p:pic>
          <p:nvPicPr>
            <p:cNvPr id="4100" name="Picture 4" descr="http://www.unm.edu/~awill7/my_ex03a.jpg"/>
            <p:cNvPicPr>
              <a:picLocks noChangeAspect="1" noChangeArrowheads="1"/>
            </p:cNvPicPr>
            <p:nvPr/>
          </p:nvPicPr>
          <p:blipFill>
            <a:blip r:embed="rId4" cstate="print"/>
            <a:srcRect t="17211"/>
            <a:stretch>
              <a:fillRect/>
            </a:stretch>
          </p:blipFill>
          <p:spPr bwMode="auto">
            <a:xfrm>
              <a:off x="572235" y="1371600"/>
              <a:ext cx="5366058" cy="34320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371600" y="3200400"/>
            <a:ext cx="6400800" cy="1752600"/>
          </a:xfrm>
          <a:prstGeom prst="rect">
            <a:avLst/>
          </a:prstGeom>
          <a:noFill/>
          <a:ln w="6480">
            <a:noFill/>
            <a:round/>
            <a:headEnd/>
            <a:tailEnd/>
          </a:ln>
          <a:effectLst/>
        </p:spPr>
        <p:txBody>
          <a:bodyPr tIns="9144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dirty="0" smtClean="0">
                <a:solidFill>
                  <a:srgbClr val="FFFFFF"/>
                </a:solidFill>
                <a:latin typeface="Constantia" charset="0"/>
              </a:rPr>
              <a:t>				</a:t>
            </a:r>
            <a:endParaRPr lang="en-US" dirty="0">
              <a:solidFill>
                <a:srgbClr val="FFFFFF"/>
              </a:solidFill>
              <a:latin typeface="Constantia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3505200"/>
            <a:ext cx="8305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onstantia" charset="0"/>
              </a:rPr>
              <a:t>1897-1937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2971800"/>
            <a:ext cx="7315200" cy="990600"/>
          </a:xfrm>
          <a:ln/>
        </p:spPr>
        <p:txBody>
          <a:bodyPr anchor="t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200" dirty="0">
                <a:solidFill>
                  <a:srgbClr val="DBDBDB"/>
                </a:solidFill>
              </a:rPr>
              <a:t>Amelia Earhart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52600" y="4038601"/>
            <a:ext cx="5715000" cy="23589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tIns="9144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"</a:t>
            </a:r>
            <a:r>
              <a:rPr lang="en-US" sz="1600" dirty="0" smtClean="0">
                <a:latin typeface="+mn-lt"/>
              </a:rPr>
              <a:t>The most </a:t>
            </a:r>
            <a:r>
              <a:rPr lang="en-US" sz="2200" dirty="0" smtClean="0">
                <a:latin typeface="+mn-lt"/>
              </a:rPr>
              <a:t>difficult</a:t>
            </a:r>
            <a:r>
              <a:rPr lang="en-US" sz="1600" dirty="0" smtClean="0">
                <a:latin typeface="+mn-lt"/>
              </a:rPr>
              <a:t> thing is the </a:t>
            </a:r>
            <a:r>
              <a:rPr lang="en-US" sz="2200" dirty="0" smtClean="0">
                <a:latin typeface="+mn-lt"/>
              </a:rPr>
              <a:t>decision to act</a:t>
            </a:r>
            <a:r>
              <a:rPr lang="en-US" sz="1600" dirty="0" smtClean="0">
                <a:latin typeface="+mn-lt"/>
              </a:rPr>
              <a:t>, the rest is </a:t>
            </a:r>
            <a:r>
              <a:rPr lang="en-US" sz="2200" dirty="0" smtClean="0">
                <a:latin typeface="+mn-lt"/>
              </a:rPr>
              <a:t>merely tenacity</a:t>
            </a:r>
            <a:r>
              <a:rPr lang="en-US" sz="1600" dirty="0" smtClean="0">
                <a:latin typeface="+mn-lt"/>
              </a:rPr>
              <a:t>. The </a:t>
            </a:r>
            <a:r>
              <a:rPr lang="en-US" sz="2200" dirty="0" smtClean="0">
                <a:latin typeface="+mn-lt"/>
              </a:rPr>
              <a:t>fears</a:t>
            </a:r>
            <a:r>
              <a:rPr lang="en-US" sz="1600" dirty="0" smtClean="0">
                <a:latin typeface="+mn-lt"/>
              </a:rPr>
              <a:t> are </a:t>
            </a:r>
            <a:r>
              <a:rPr lang="en-US" sz="2200" dirty="0" smtClean="0">
                <a:latin typeface="+mn-lt"/>
              </a:rPr>
              <a:t>paper tigers</a:t>
            </a:r>
            <a:r>
              <a:rPr lang="en-US" sz="1600" dirty="0" smtClean="0">
                <a:latin typeface="+mn-lt"/>
              </a:rPr>
              <a:t>. You can</a:t>
            </a:r>
            <a:r>
              <a:rPr lang="en-US" sz="2200" dirty="0" smtClean="0">
                <a:latin typeface="+mn-lt"/>
              </a:rPr>
              <a:t> do anything </a:t>
            </a:r>
            <a:r>
              <a:rPr lang="en-US" sz="1600" dirty="0" smtClean="0">
                <a:latin typeface="+mn-lt"/>
              </a:rPr>
              <a:t>you </a:t>
            </a:r>
            <a:r>
              <a:rPr lang="en-US" sz="2200" dirty="0" smtClean="0">
                <a:latin typeface="+mn-lt"/>
              </a:rPr>
              <a:t>decide</a:t>
            </a:r>
            <a:r>
              <a:rPr lang="en-US" sz="1600" dirty="0" smtClean="0">
                <a:latin typeface="+mn-lt"/>
              </a:rPr>
              <a:t> to do. You can </a:t>
            </a:r>
            <a:r>
              <a:rPr lang="en-US" sz="2200" dirty="0" smtClean="0">
                <a:latin typeface="+mn-lt"/>
              </a:rPr>
              <a:t>act</a:t>
            </a:r>
            <a:r>
              <a:rPr lang="en-US" sz="1600" dirty="0" smtClean="0">
                <a:latin typeface="+mn-lt"/>
              </a:rPr>
              <a:t> to </a:t>
            </a:r>
            <a:r>
              <a:rPr lang="en-US" sz="2200" dirty="0" smtClean="0">
                <a:latin typeface="+mn-lt"/>
              </a:rPr>
              <a:t>change</a:t>
            </a:r>
            <a:r>
              <a:rPr lang="en-US" sz="1600" dirty="0" smtClean="0">
                <a:latin typeface="+mn-lt"/>
              </a:rPr>
              <a:t> and </a:t>
            </a:r>
            <a:r>
              <a:rPr lang="en-US" sz="2200" dirty="0" smtClean="0">
                <a:latin typeface="+mn-lt"/>
              </a:rPr>
              <a:t>control</a:t>
            </a:r>
            <a:r>
              <a:rPr lang="en-US" sz="1600" dirty="0" smtClean="0">
                <a:latin typeface="+mn-lt"/>
              </a:rPr>
              <a:t> your life; and the procedure, the </a:t>
            </a:r>
            <a:r>
              <a:rPr lang="en-US" sz="2200" dirty="0" smtClean="0">
                <a:latin typeface="+mn-lt"/>
              </a:rPr>
              <a:t>process is its own reward</a:t>
            </a:r>
            <a:r>
              <a:rPr lang="en-US" sz="1600" dirty="0" smtClean="0">
                <a:latin typeface="+mn-lt"/>
              </a:rPr>
              <a:t>.</a:t>
            </a:r>
            <a:r>
              <a:rPr lang="en-US" sz="2200" dirty="0" smtClean="0">
                <a:latin typeface="+mn-lt"/>
              </a:rPr>
              <a:t>”</a:t>
            </a:r>
            <a:endParaRPr lang="en-US" sz="1600" dirty="0" smtClean="0">
              <a:latin typeface="+mn-lt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tantia" charset="0"/>
              </a:rPr>
              <a:t>Amelia </a:t>
            </a:r>
            <a:r>
              <a:rPr lang="en-US" sz="2400" dirty="0">
                <a:solidFill>
                  <a:srgbClr val="FFFFFF"/>
                </a:solidFill>
                <a:latin typeface="Constantia" charset="0"/>
              </a:rPr>
              <a:t>Earhart</a:t>
            </a:r>
            <a:r>
              <a:rPr lang="en-US" dirty="0">
                <a:solidFill>
                  <a:srgbClr val="FFFFFF"/>
                </a:solidFill>
                <a:latin typeface="Constantia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Constantia" charset="0"/>
              </a:rPr>
            </a:br>
            <a:endParaRPr lang="en-US" dirty="0">
              <a:solidFill>
                <a:srgbClr val="FFFFFF"/>
              </a:solidFill>
              <a:latin typeface="Constantia" charset="0"/>
            </a:endParaRPr>
          </a:p>
        </p:txBody>
      </p:sp>
      <p:pic>
        <p:nvPicPr>
          <p:cNvPr id="2050" name="Picture 2" descr="http://static.guim.co.uk/sys-images/Admin/BkFill/Default_image_group/2010/12/14/1292354691623/American-pilot-Amelia-Ear-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9350" y="381000"/>
            <a:ext cx="4381500" cy="2628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76</TotalTime>
  <Words>329</Words>
  <Application>Microsoft Office PowerPoint</Application>
  <PresentationFormat>On-screen Show (4:3)</PresentationFormat>
  <Paragraphs>42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Paper</vt:lpstr>
      <vt:lpstr>Amelia Earhart</vt:lpstr>
      <vt:lpstr>Childhood/Family Life</vt:lpstr>
      <vt:lpstr>Life As A Young Adult</vt:lpstr>
      <vt:lpstr>Flying Career</vt:lpstr>
      <vt:lpstr>Final Flight - 1937</vt:lpstr>
      <vt:lpstr>Amelia Earhart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Amelia Earhart</dc:title>
  <dc:creator>Andrea Countess</dc:creator>
  <cp:lastModifiedBy>user</cp:lastModifiedBy>
  <cp:revision>11</cp:revision>
  <cp:lastPrinted>1601-01-01T00:00:00Z</cp:lastPrinted>
  <dcterms:created xsi:type="dcterms:W3CDTF">1601-01-01T00:00:00Z</dcterms:created>
  <dcterms:modified xsi:type="dcterms:W3CDTF">2013-02-25T18:20:44Z</dcterms:modified>
</cp:coreProperties>
</file>